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</p:sldIdLst>
  <p:sldSz cy="6858000" cx="9144000"/>
  <p:notesSz cx="6858000" cy="9144000"/>
  <p:embeddedFontLst>
    <p:embeddedFont>
      <p:font typeface="Roboto"/>
      <p:regular r:id="rId160"/>
      <p:bold r:id="rId161"/>
      <p:italic r:id="rId162"/>
      <p:boldItalic r:id="rId163"/>
    </p:embeddedFont>
    <p:embeddedFont>
      <p:font typeface="Comfortaa"/>
      <p:regular r:id="rId164"/>
      <p:bold r:id="rId1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21657F-4F6A-4350-877B-44A92B15D6FC}">
  <a:tblStyle styleId="{7421657F-4F6A-4350-877B-44A92B15D6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Comfortaa-bold.fntdata"/><Relationship Id="rId69" Type="http://schemas.openxmlformats.org/officeDocument/2006/relationships/slide" Target="slides/slide64.xml"/><Relationship Id="rId164" Type="http://schemas.openxmlformats.org/officeDocument/2006/relationships/font" Target="fonts/Comfortaa-regular.fntdata"/><Relationship Id="rId163" Type="http://schemas.openxmlformats.org/officeDocument/2006/relationships/font" Target="fonts/Roboto-boldItalic.fntdata"/><Relationship Id="rId162" Type="http://schemas.openxmlformats.org/officeDocument/2006/relationships/font" Target="fonts/Roboto-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-bold.fntdata"/><Relationship Id="rId54" Type="http://schemas.openxmlformats.org/officeDocument/2006/relationships/slide" Target="slides/slide49.xml"/><Relationship Id="rId160" Type="http://schemas.openxmlformats.org/officeDocument/2006/relationships/font" Target="fonts/Roboto-regular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0fdf6874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0fdf68740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00f922285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g100f922285_1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39ae5d8b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g39ae5d8bba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g100f922285_1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g100f922285_1_8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39ae5d8bb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g39ae5d8bba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100f922285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g100f922285_1_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g39ae5d8bb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g39ae5d8bba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100f922285_1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g100f922285_1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6559181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6559181a8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39ae5d8bb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g39ae5d8bba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3b22127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g3b22127c7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3b22127c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g3b22127c7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3b22127c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g3b22127c7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g5105723ab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" name="Google Shape;3170;g5105723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39ae5d8bba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39ae5d8bb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39ae5d8bba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39ae5d8bb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39ae5d8bba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39ae5d8bb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39be5b157c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39be5b15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39ae5d8bba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39ae5d8bb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0fdf6874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0fdf68740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011a2114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g1011a21144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100f92228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g100f922285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g100f92228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g100f922285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1203b7b8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g1203b7b8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1203b7b8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g1203b7b82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1011a211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g1011a211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655918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6559181a8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100f922285_1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g100f922285_1_9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1011a211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g1011a21144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0" name="Google Shape;387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1011a211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g1011a2114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Google Shape;393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1011a211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g1011a2114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g100f922285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g100f922285_1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63402b1f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63402b1fa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g100f922285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g100f922285_1_1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8" name="Google Shape;409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100f922285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g100f922285_1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00f922285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g100f922285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3" name="Google Shape;420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100f922285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8" name="Google Shape;4228;g100f922285_1_7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12021bb24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12021bb2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g12021bb24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5" name="Google Shape;4265;g12021bb2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fdf6874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0fdf68740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12021bb248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12021bb2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12021bb24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12021bb2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g12021bb248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0" name="Google Shape;4290;g12021bb2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g12021bb248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9" name="Google Shape;4299;g12021bb2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5733742d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5733742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6559181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56559181a8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0f922285_1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100f922285_1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0f9222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100f92228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91654a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391654a1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6559181a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56559181a8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11a2114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1011a21144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98265b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398265b74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16d47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16d472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6559181a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56559181a8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0fdf687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50fdf6874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0fdf687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50fdf6874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0fdf687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50fdf68740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63402b1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563402b1f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63402b1f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563402b1f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563402b1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563402b1fa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63402b1f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563402b1f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00f922285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100f922285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193d3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f193d358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9ae5d8bb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9ae5d8bb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6559181a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56559181a8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9cbd791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39cbd7917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00f922285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100f922285_1_7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971b1e9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3971b1e9a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6559181a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56559181a8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63402b1f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563402b1fa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6559181a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56559181a8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193d35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193d358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00f922285_1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100f922285_1_9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9ae5d8bb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39ae5d8bba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56559181a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g56559181a8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d089ded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d089dede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d089dede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gd089dedee3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d089dedee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gd089dedee3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100f92228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g100f922285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391654a19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g391654a19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56559181a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56559181a8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100f92228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100f922285_1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6559181a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g56559181a8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391654a19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391654a197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00f92228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g100f922285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91654a19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391654a197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56559181a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56559181a8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100f922285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g100f922285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63402b1f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63402b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9cbd791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g39cbd7917d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56559181a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g56559181a8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00f922285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g100f922285_1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39cbd7917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39cbd7917d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56559181a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g56559181a8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100f922285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g100f922285_1_7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00f92228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g100f922285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0fdf6874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0fdf68740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9ae5d8bb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g39ae5d8bb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00f922285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g100f922285_1_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3971b1e9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g3971b1e9a8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01be8f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g101be8f1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101be8f1c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g101be8f1c3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01be8f1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g101be8f1c3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01be8f1c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g101be8f1c3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101be8f1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g101be8f1c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101be8f1c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g101be8f1c3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655918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6559181a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101be8f1c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101be8f1c3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101be8f1c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g101be8f1c3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01be8f1c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g101be8f1c3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01be8f1c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g101be8f1c3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101be8f1c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g101be8f1c3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101be8f1c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g101be8f1c3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101be8f1c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g101be8f1c3_0_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101be8f1c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g101be8f1c3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39ae5d8bb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g39ae5d8bba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9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9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5" Type="http://schemas.openxmlformats.org/officeDocument/2006/relationships/image" Target="../media/image9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3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3.jpg"/><Relationship Id="rId6" Type="http://schemas.openxmlformats.org/officeDocument/2006/relationships/image" Target="../media/image10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78.png"/><Relationship Id="rId4" Type="http://schemas.openxmlformats.org/officeDocument/2006/relationships/image" Target="../media/image4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4.png"/><Relationship Id="rId4" Type="http://schemas.openxmlformats.org/officeDocument/2006/relationships/image" Target="../media/image9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6.png"/><Relationship Id="rId4" Type="http://schemas.openxmlformats.org/officeDocument/2006/relationships/image" Target="../media/image103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6.png"/><Relationship Id="rId4" Type="http://schemas.openxmlformats.org/officeDocument/2006/relationships/image" Target="../media/image103.jpg"/><Relationship Id="rId5" Type="http://schemas.openxmlformats.org/officeDocument/2006/relationships/image" Target="../media/image84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63.png"/><Relationship Id="rId8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63.png"/><Relationship Id="rId7" Type="http://schemas.openxmlformats.org/officeDocument/2006/relationships/image" Target="../media/image42.png"/><Relationship Id="rId8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4.png"/><Relationship Id="rId6" Type="http://schemas.openxmlformats.org/officeDocument/2006/relationships/image" Target="../media/image60.jpg"/><Relationship Id="rId7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4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4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8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84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69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69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0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0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7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8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8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9762" y="288925"/>
            <a:ext cx="2859087" cy="28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76375" y="2417762"/>
            <a:ext cx="6175375" cy="1139825"/>
            <a:chOff x="1476375" y="1984375"/>
            <a:chExt cx="6175375" cy="1141412"/>
          </a:xfrm>
        </p:grpSpPr>
        <p:grpSp>
          <p:nvGrpSpPr>
            <p:cNvPr id="86" name="Google Shape;86;p13"/>
            <p:cNvGrpSpPr/>
            <p:nvPr/>
          </p:nvGrpSpPr>
          <p:grpSpPr>
            <a:xfrm>
              <a:off x="1489075" y="1984375"/>
              <a:ext cx="6162675" cy="1136650"/>
              <a:chOff x="1560512" y="1317625"/>
              <a:chExt cx="6162675" cy="1136650"/>
            </a:xfrm>
          </p:grpSpPr>
          <p:sp>
            <p:nvSpPr>
              <p:cNvPr id="87" name="Google Shape;87;p13"/>
              <p:cNvSpPr/>
              <p:nvPr/>
            </p:nvSpPr>
            <p:spPr>
              <a:xfrm>
                <a:off x="1560512" y="1336675"/>
                <a:ext cx="985837" cy="1103312"/>
              </a:xfrm>
              <a:custGeom>
                <a:rect b="b" l="l" r="r" t="t"/>
                <a:pathLst>
                  <a:path extrusionOk="0" h="120000" w="120000">
                    <a:moveTo>
                      <a:pt x="50821" y="99625"/>
                    </a:moveTo>
                    <a:lnTo>
                      <a:pt x="50821" y="76316"/>
                    </a:lnTo>
                    <a:lnTo>
                      <a:pt x="63574" y="76316"/>
                    </a:lnTo>
                    <a:lnTo>
                      <a:pt x="70144" y="76316"/>
                    </a:lnTo>
                    <a:lnTo>
                      <a:pt x="76135" y="75971"/>
                    </a:lnTo>
                    <a:lnTo>
                      <a:pt x="81739" y="75625"/>
                    </a:lnTo>
                    <a:lnTo>
                      <a:pt x="86763" y="74935"/>
                    </a:lnTo>
                    <a:lnTo>
                      <a:pt x="91207" y="73899"/>
                    </a:lnTo>
                    <a:lnTo>
                      <a:pt x="95265" y="72690"/>
                    </a:lnTo>
                    <a:lnTo>
                      <a:pt x="99323" y="70964"/>
                    </a:lnTo>
                    <a:lnTo>
                      <a:pt x="103188" y="68892"/>
                    </a:lnTo>
                    <a:lnTo>
                      <a:pt x="106473" y="66647"/>
                    </a:lnTo>
                    <a:lnTo>
                      <a:pt x="109758" y="63539"/>
                    </a:lnTo>
                    <a:lnTo>
                      <a:pt x="112463" y="60258"/>
                    </a:lnTo>
                    <a:lnTo>
                      <a:pt x="115169" y="56287"/>
                    </a:lnTo>
                    <a:lnTo>
                      <a:pt x="116908" y="52316"/>
                    </a:lnTo>
                    <a:lnTo>
                      <a:pt x="118454" y="48000"/>
                    </a:lnTo>
                    <a:lnTo>
                      <a:pt x="119613" y="43338"/>
                    </a:lnTo>
                    <a:lnTo>
                      <a:pt x="120000" y="38330"/>
                    </a:lnTo>
                    <a:lnTo>
                      <a:pt x="119613" y="34014"/>
                    </a:lnTo>
                    <a:lnTo>
                      <a:pt x="118840" y="29870"/>
                    </a:lnTo>
                    <a:lnTo>
                      <a:pt x="118067" y="25899"/>
                    </a:lnTo>
                    <a:lnTo>
                      <a:pt x="116521" y="22618"/>
                    </a:lnTo>
                    <a:lnTo>
                      <a:pt x="114782" y="19338"/>
                    </a:lnTo>
                    <a:lnTo>
                      <a:pt x="112463" y="15884"/>
                    </a:lnTo>
                    <a:lnTo>
                      <a:pt x="109565" y="12949"/>
                    </a:lnTo>
                    <a:lnTo>
                      <a:pt x="106473" y="10359"/>
                    </a:lnTo>
                    <a:lnTo>
                      <a:pt x="99323" y="5870"/>
                    </a:lnTo>
                    <a:lnTo>
                      <a:pt x="90434" y="2589"/>
                    </a:lnTo>
                    <a:lnTo>
                      <a:pt x="80772" y="690"/>
                    </a:lnTo>
                    <a:lnTo>
                      <a:pt x="69178" y="0"/>
                    </a:lnTo>
                    <a:lnTo>
                      <a:pt x="0" y="0"/>
                    </a:lnTo>
                    <a:lnTo>
                      <a:pt x="0" y="20201"/>
                    </a:lnTo>
                    <a:lnTo>
                      <a:pt x="16425" y="20201"/>
                    </a:lnTo>
                    <a:lnTo>
                      <a:pt x="16425" y="99625"/>
                    </a:lnTo>
                    <a:lnTo>
                      <a:pt x="0" y="99625"/>
                    </a:lnTo>
                    <a:lnTo>
                      <a:pt x="0" y="120000"/>
                    </a:lnTo>
                    <a:lnTo>
                      <a:pt x="69178" y="120000"/>
                    </a:lnTo>
                    <a:lnTo>
                      <a:pt x="69178" y="99625"/>
                    </a:lnTo>
                    <a:lnTo>
                      <a:pt x="50821" y="99625"/>
                    </a:lnTo>
                    <a:close/>
                    <a:moveTo>
                      <a:pt x="50821" y="20201"/>
                    </a:moveTo>
                    <a:lnTo>
                      <a:pt x="57198" y="20201"/>
                    </a:lnTo>
                    <a:lnTo>
                      <a:pt x="62028" y="20201"/>
                    </a:lnTo>
                    <a:lnTo>
                      <a:pt x="66086" y="20546"/>
                    </a:lnTo>
                    <a:lnTo>
                      <a:pt x="69565" y="20892"/>
                    </a:lnTo>
                    <a:lnTo>
                      <a:pt x="72077" y="21237"/>
                    </a:lnTo>
                    <a:lnTo>
                      <a:pt x="74396" y="21928"/>
                    </a:lnTo>
                    <a:lnTo>
                      <a:pt x="76135" y="23309"/>
                    </a:lnTo>
                    <a:lnTo>
                      <a:pt x="78454" y="24863"/>
                    </a:lnTo>
                    <a:lnTo>
                      <a:pt x="80000" y="26935"/>
                    </a:lnTo>
                    <a:lnTo>
                      <a:pt x="81352" y="29697"/>
                    </a:lnTo>
                    <a:lnTo>
                      <a:pt x="82512" y="32287"/>
                    </a:lnTo>
                    <a:lnTo>
                      <a:pt x="83285" y="34877"/>
                    </a:lnTo>
                    <a:lnTo>
                      <a:pt x="83671" y="38330"/>
                    </a:lnTo>
                    <a:lnTo>
                      <a:pt x="83285" y="41956"/>
                    </a:lnTo>
                    <a:lnTo>
                      <a:pt x="82125" y="45237"/>
                    </a:lnTo>
                    <a:lnTo>
                      <a:pt x="80772" y="48690"/>
                    </a:lnTo>
                    <a:lnTo>
                      <a:pt x="78454" y="51280"/>
                    </a:lnTo>
                    <a:lnTo>
                      <a:pt x="76908" y="52661"/>
                    </a:lnTo>
                    <a:lnTo>
                      <a:pt x="75169" y="53697"/>
                    </a:lnTo>
                    <a:lnTo>
                      <a:pt x="72850" y="54215"/>
                    </a:lnTo>
                    <a:lnTo>
                      <a:pt x="70144" y="55251"/>
                    </a:lnTo>
                    <a:lnTo>
                      <a:pt x="67246" y="55597"/>
                    </a:lnTo>
                    <a:lnTo>
                      <a:pt x="63961" y="56287"/>
                    </a:lnTo>
                    <a:lnTo>
                      <a:pt x="60096" y="56287"/>
                    </a:lnTo>
                    <a:lnTo>
                      <a:pt x="56038" y="56287"/>
                    </a:lnTo>
                    <a:lnTo>
                      <a:pt x="50821" y="56287"/>
                    </a:lnTo>
                    <a:lnTo>
                      <a:pt x="50821" y="20201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601912" y="1336675"/>
                <a:ext cx="966787" cy="1103312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9625"/>
                    </a:lnTo>
                    <a:lnTo>
                      <a:pt x="19310" y="99625"/>
                    </a:lnTo>
                    <a:lnTo>
                      <a:pt x="19310" y="20201"/>
                    </a:lnTo>
                    <a:lnTo>
                      <a:pt x="0" y="20201"/>
                    </a:lnTo>
                    <a:lnTo>
                      <a:pt x="0" y="0"/>
                    </a:lnTo>
                    <a:lnTo>
                      <a:pt x="73891" y="0"/>
                    </a:lnTo>
                    <a:lnTo>
                      <a:pt x="73891" y="20201"/>
                    </a:lnTo>
                    <a:lnTo>
                      <a:pt x="53990" y="20201"/>
                    </a:lnTo>
                    <a:lnTo>
                      <a:pt x="53990" y="99625"/>
                    </a:lnTo>
                    <a:lnTo>
                      <a:pt x="93596" y="99625"/>
                    </a:lnTo>
                    <a:lnTo>
                      <a:pt x="93596" y="62676"/>
                    </a:lnTo>
                    <a:lnTo>
                      <a:pt x="120000" y="62676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663950" y="1336675"/>
                <a:ext cx="1114425" cy="1103312"/>
              </a:xfrm>
              <a:custGeom>
                <a:rect b="b" l="l" r="r" t="t"/>
                <a:pathLst>
                  <a:path extrusionOk="0" h="120000" w="120000">
                    <a:moveTo>
                      <a:pt x="106153" y="99625"/>
                    </a:moveTo>
                    <a:lnTo>
                      <a:pt x="82051" y="20201"/>
                    </a:lnTo>
                    <a:lnTo>
                      <a:pt x="97606" y="20201"/>
                    </a:lnTo>
                    <a:lnTo>
                      <a:pt x="97606" y="0"/>
                    </a:lnTo>
                    <a:lnTo>
                      <a:pt x="21538" y="0"/>
                    </a:lnTo>
                    <a:lnTo>
                      <a:pt x="21538" y="20201"/>
                    </a:lnTo>
                    <a:lnTo>
                      <a:pt x="37094" y="20201"/>
                    </a:lnTo>
                    <a:lnTo>
                      <a:pt x="14529" y="99625"/>
                    </a:lnTo>
                    <a:lnTo>
                      <a:pt x="0" y="99625"/>
                    </a:lnTo>
                    <a:lnTo>
                      <a:pt x="0" y="120000"/>
                    </a:lnTo>
                    <a:lnTo>
                      <a:pt x="51623" y="120000"/>
                    </a:lnTo>
                    <a:lnTo>
                      <a:pt x="51623" y="99625"/>
                    </a:lnTo>
                    <a:lnTo>
                      <a:pt x="36068" y="99625"/>
                    </a:lnTo>
                    <a:lnTo>
                      <a:pt x="42393" y="78906"/>
                    </a:lnTo>
                    <a:lnTo>
                      <a:pt x="72478" y="78906"/>
                    </a:lnTo>
                    <a:lnTo>
                      <a:pt x="77948" y="99625"/>
                    </a:lnTo>
                    <a:lnTo>
                      <a:pt x="63076" y="99625"/>
                    </a:lnTo>
                    <a:lnTo>
                      <a:pt x="63076" y="120000"/>
                    </a:lnTo>
                    <a:lnTo>
                      <a:pt x="119999" y="120000"/>
                    </a:lnTo>
                    <a:lnTo>
                      <a:pt x="119999" y="99625"/>
                    </a:lnTo>
                    <a:lnTo>
                      <a:pt x="106153" y="99625"/>
                    </a:lnTo>
                    <a:close/>
                    <a:moveTo>
                      <a:pt x="47521" y="61640"/>
                    </a:moveTo>
                    <a:lnTo>
                      <a:pt x="57777" y="25208"/>
                    </a:lnTo>
                    <a:lnTo>
                      <a:pt x="67692" y="61640"/>
                    </a:lnTo>
                    <a:lnTo>
                      <a:pt x="47521" y="6164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4765675" y="1317625"/>
                <a:ext cx="1123950" cy="1136650"/>
              </a:xfrm>
              <a:custGeom>
                <a:rect b="b" l="l" r="r" t="t"/>
                <a:pathLst>
                  <a:path extrusionOk="0" h="120000" w="120000">
                    <a:moveTo>
                      <a:pt x="95423" y="2011"/>
                    </a:moveTo>
                    <a:lnTo>
                      <a:pt x="115084" y="2011"/>
                    </a:lnTo>
                    <a:lnTo>
                      <a:pt x="115084" y="43072"/>
                    </a:lnTo>
                    <a:lnTo>
                      <a:pt x="95423" y="43072"/>
                    </a:lnTo>
                    <a:lnTo>
                      <a:pt x="93220" y="37877"/>
                    </a:lnTo>
                    <a:lnTo>
                      <a:pt x="90508" y="33351"/>
                    </a:lnTo>
                    <a:lnTo>
                      <a:pt x="87627" y="29497"/>
                    </a:lnTo>
                    <a:lnTo>
                      <a:pt x="84406" y="26480"/>
                    </a:lnTo>
                    <a:lnTo>
                      <a:pt x="80338" y="23966"/>
                    </a:lnTo>
                    <a:lnTo>
                      <a:pt x="76101" y="22290"/>
                    </a:lnTo>
                    <a:lnTo>
                      <a:pt x="71864" y="21452"/>
                    </a:lnTo>
                    <a:lnTo>
                      <a:pt x="66949" y="21117"/>
                    </a:lnTo>
                    <a:lnTo>
                      <a:pt x="62711" y="21117"/>
                    </a:lnTo>
                    <a:lnTo>
                      <a:pt x="58813" y="21620"/>
                    </a:lnTo>
                    <a:lnTo>
                      <a:pt x="55084" y="22625"/>
                    </a:lnTo>
                    <a:lnTo>
                      <a:pt x="51864" y="23966"/>
                    </a:lnTo>
                    <a:lnTo>
                      <a:pt x="48983" y="25642"/>
                    </a:lnTo>
                    <a:lnTo>
                      <a:pt x="45932" y="27486"/>
                    </a:lnTo>
                    <a:lnTo>
                      <a:pt x="43389" y="29832"/>
                    </a:lnTo>
                    <a:lnTo>
                      <a:pt x="41016" y="32681"/>
                    </a:lnTo>
                    <a:lnTo>
                      <a:pt x="37457" y="38547"/>
                    </a:lnTo>
                    <a:lnTo>
                      <a:pt x="34576" y="45251"/>
                    </a:lnTo>
                    <a:lnTo>
                      <a:pt x="33220" y="52793"/>
                    </a:lnTo>
                    <a:lnTo>
                      <a:pt x="32542" y="60502"/>
                    </a:lnTo>
                    <a:lnTo>
                      <a:pt x="33220" y="68547"/>
                    </a:lnTo>
                    <a:lnTo>
                      <a:pt x="34745" y="76089"/>
                    </a:lnTo>
                    <a:lnTo>
                      <a:pt x="37796" y="82458"/>
                    </a:lnTo>
                    <a:lnTo>
                      <a:pt x="41694" y="87988"/>
                    </a:lnTo>
                    <a:lnTo>
                      <a:pt x="44067" y="90670"/>
                    </a:lnTo>
                    <a:lnTo>
                      <a:pt x="46610" y="92513"/>
                    </a:lnTo>
                    <a:lnTo>
                      <a:pt x="49322" y="94525"/>
                    </a:lnTo>
                    <a:lnTo>
                      <a:pt x="52203" y="95865"/>
                    </a:lnTo>
                    <a:lnTo>
                      <a:pt x="55084" y="97039"/>
                    </a:lnTo>
                    <a:lnTo>
                      <a:pt x="58135" y="97709"/>
                    </a:lnTo>
                    <a:lnTo>
                      <a:pt x="61694" y="98379"/>
                    </a:lnTo>
                    <a:lnTo>
                      <a:pt x="64915" y="98379"/>
                    </a:lnTo>
                    <a:lnTo>
                      <a:pt x="70508" y="98044"/>
                    </a:lnTo>
                    <a:lnTo>
                      <a:pt x="75762" y="96368"/>
                    </a:lnTo>
                    <a:lnTo>
                      <a:pt x="80677" y="94189"/>
                    </a:lnTo>
                    <a:lnTo>
                      <a:pt x="85254" y="90670"/>
                    </a:lnTo>
                    <a:lnTo>
                      <a:pt x="89322" y="86145"/>
                    </a:lnTo>
                    <a:lnTo>
                      <a:pt x="92881" y="80949"/>
                    </a:lnTo>
                    <a:lnTo>
                      <a:pt x="95084" y="75083"/>
                    </a:lnTo>
                    <a:lnTo>
                      <a:pt x="97118" y="68212"/>
                    </a:lnTo>
                    <a:lnTo>
                      <a:pt x="119999" y="79273"/>
                    </a:lnTo>
                    <a:lnTo>
                      <a:pt x="116101" y="88994"/>
                    </a:lnTo>
                    <a:lnTo>
                      <a:pt x="111525" y="97039"/>
                    </a:lnTo>
                    <a:lnTo>
                      <a:pt x="105593" y="104245"/>
                    </a:lnTo>
                    <a:lnTo>
                      <a:pt x="99152" y="109776"/>
                    </a:lnTo>
                    <a:lnTo>
                      <a:pt x="91525" y="114301"/>
                    </a:lnTo>
                    <a:lnTo>
                      <a:pt x="83050" y="117486"/>
                    </a:lnTo>
                    <a:lnTo>
                      <a:pt x="73559" y="119329"/>
                    </a:lnTo>
                    <a:lnTo>
                      <a:pt x="63050" y="120000"/>
                    </a:lnTo>
                    <a:lnTo>
                      <a:pt x="55423" y="119664"/>
                    </a:lnTo>
                    <a:lnTo>
                      <a:pt x="48305" y="118826"/>
                    </a:lnTo>
                    <a:lnTo>
                      <a:pt x="41694" y="117486"/>
                    </a:lnTo>
                    <a:lnTo>
                      <a:pt x="35423" y="115474"/>
                    </a:lnTo>
                    <a:lnTo>
                      <a:pt x="29830" y="113296"/>
                    </a:lnTo>
                    <a:lnTo>
                      <a:pt x="24576" y="110279"/>
                    </a:lnTo>
                    <a:lnTo>
                      <a:pt x="20000" y="107094"/>
                    </a:lnTo>
                    <a:lnTo>
                      <a:pt x="15762" y="102905"/>
                    </a:lnTo>
                    <a:lnTo>
                      <a:pt x="12203" y="98715"/>
                    </a:lnTo>
                    <a:lnTo>
                      <a:pt x="8983" y="94189"/>
                    </a:lnTo>
                    <a:lnTo>
                      <a:pt x="6271" y="88994"/>
                    </a:lnTo>
                    <a:lnTo>
                      <a:pt x="4067" y="83798"/>
                    </a:lnTo>
                    <a:lnTo>
                      <a:pt x="2372" y="78268"/>
                    </a:lnTo>
                    <a:lnTo>
                      <a:pt x="1016" y="72569"/>
                    </a:lnTo>
                    <a:lnTo>
                      <a:pt x="338" y="66703"/>
                    </a:lnTo>
                    <a:lnTo>
                      <a:pt x="0" y="60167"/>
                    </a:lnTo>
                    <a:lnTo>
                      <a:pt x="677" y="51117"/>
                    </a:lnTo>
                    <a:lnTo>
                      <a:pt x="2033" y="43072"/>
                    </a:lnTo>
                    <a:lnTo>
                      <a:pt x="4576" y="35363"/>
                    </a:lnTo>
                    <a:lnTo>
                      <a:pt x="8305" y="27821"/>
                    </a:lnTo>
                    <a:lnTo>
                      <a:pt x="12881" y="21452"/>
                    </a:lnTo>
                    <a:lnTo>
                      <a:pt x="18135" y="15921"/>
                    </a:lnTo>
                    <a:lnTo>
                      <a:pt x="24067" y="11061"/>
                    </a:lnTo>
                    <a:lnTo>
                      <a:pt x="30508" y="7206"/>
                    </a:lnTo>
                    <a:lnTo>
                      <a:pt x="37457" y="4189"/>
                    </a:lnTo>
                    <a:lnTo>
                      <a:pt x="44915" y="2011"/>
                    </a:lnTo>
                    <a:lnTo>
                      <a:pt x="52881" y="670"/>
                    </a:lnTo>
                    <a:lnTo>
                      <a:pt x="61016" y="0"/>
                    </a:lnTo>
                    <a:lnTo>
                      <a:pt x="65932" y="335"/>
                    </a:lnTo>
                    <a:lnTo>
                      <a:pt x="70847" y="670"/>
                    </a:lnTo>
                    <a:lnTo>
                      <a:pt x="75423" y="1675"/>
                    </a:lnTo>
                    <a:lnTo>
                      <a:pt x="80000" y="2849"/>
                    </a:lnTo>
                    <a:lnTo>
                      <a:pt x="84406" y="4525"/>
                    </a:lnTo>
                    <a:lnTo>
                      <a:pt x="88305" y="6201"/>
                    </a:lnTo>
                    <a:lnTo>
                      <a:pt x="91864" y="8379"/>
                    </a:lnTo>
                    <a:lnTo>
                      <a:pt x="95423" y="11061"/>
                    </a:lnTo>
                    <a:lnTo>
                      <a:pt x="95423" y="2011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5945187" y="1336675"/>
                <a:ext cx="955675" cy="1103312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9625"/>
                    </a:lnTo>
                    <a:lnTo>
                      <a:pt x="16544" y="99625"/>
                    </a:lnTo>
                    <a:lnTo>
                      <a:pt x="16544" y="20201"/>
                    </a:lnTo>
                    <a:lnTo>
                      <a:pt x="0" y="20201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37985"/>
                    </a:lnTo>
                    <a:lnTo>
                      <a:pt x="93687" y="37985"/>
                    </a:lnTo>
                    <a:lnTo>
                      <a:pt x="93687" y="20201"/>
                    </a:lnTo>
                    <a:lnTo>
                      <a:pt x="51627" y="20201"/>
                    </a:lnTo>
                    <a:lnTo>
                      <a:pt x="51627" y="48000"/>
                    </a:lnTo>
                    <a:lnTo>
                      <a:pt x="85714" y="48000"/>
                    </a:lnTo>
                    <a:lnTo>
                      <a:pt x="85714" y="68201"/>
                    </a:lnTo>
                    <a:lnTo>
                      <a:pt x="51627" y="68201"/>
                    </a:lnTo>
                    <a:lnTo>
                      <a:pt x="51627" y="99625"/>
                    </a:lnTo>
                    <a:lnTo>
                      <a:pt x="93687" y="99625"/>
                    </a:lnTo>
                    <a:lnTo>
                      <a:pt x="93687" y="81669"/>
                    </a:lnTo>
                    <a:lnTo>
                      <a:pt x="120000" y="81669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6999287" y="1323975"/>
                <a:ext cx="723900" cy="1130300"/>
              </a:xfrm>
              <a:custGeom>
                <a:rect b="b" l="l" r="r" t="t"/>
                <a:pathLst>
                  <a:path extrusionOk="0" h="120000" w="120000">
                    <a:moveTo>
                      <a:pt x="1578" y="118483"/>
                    </a:moveTo>
                    <a:lnTo>
                      <a:pt x="1578" y="78370"/>
                    </a:lnTo>
                    <a:lnTo>
                      <a:pt x="31578" y="78370"/>
                    </a:lnTo>
                    <a:lnTo>
                      <a:pt x="32631" y="83595"/>
                    </a:lnTo>
                    <a:lnTo>
                      <a:pt x="33947" y="88146"/>
                    </a:lnTo>
                    <a:lnTo>
                      <a:pt x="36578" y="91685"/>
                    </a:lnTo>
                    <a:lnTo>
                      <a:pt x="40789" y="94719"/>
                    </a:lnTo>
                    <a:lnTo>
                      <a:pt x="44736" y="96910"/>
                    </a:lnTo>
                    <a:lnTo>
                      <a:pt x="49210" y="98595"/>
                    </a:lnTo>
                    <a:lnTo>
                      <a:pt x="53947" y="99606"/>
                    </a:lnTo>
                    <a:lnTo>
                      <a:pt x="59473" y="99943"/>
                    </a:lnTo>
                    <a:lnTo>
                      <a:pt x="63157" y="99606"/>
                    </a:lnTo>
                    <a:lnTo>
                      <a:pt x="66578" y="98932"/>
                    </a:lnTo>
                    <a:lnTo>
                      <a:pt x="70263" y="97921"/>
                    </a:lnTo>
                    <a:lnTo>
                      <a:pt x="73157" y="96235"/>
                    </a:lnTo>
                    <a:lnTo>
                      <a:pt x="75789" y="94382"/>
                    </a:lnTo>
                    <a:lnTo>
                      <a:pt x="77368" y="92022"/>
                    </a:lnTo>
                    <a:lnTo>
                      <a:pt x="78421" y="89831"/>
                    </a:lnTo>
                    <a:lnTo>
                      <a:pt x="78947" y="87134"/>
                    </a:lnTo>
                    <a:lnTo>
                      <a:pt x="78421" y="84943"/>
                    </a:lnTo>
                    <a:lnTo>
                      <a:pt x="77368" y="82247"/>
                    </a:lnTo>
                    <a:lnTo>
                      <a:pt x="75789" y="80393"/>
                    </a:lnTo>
                    <a:lnTo>
                      <a:pt x="73157" y="78370"/>
                    </a:lnTo>
                    <a:lnTo>
                      <a:pt x="69736" y="76516"/>
                    </a:lnTo>
                    <a:lnTo>
                      <a:pt x="64999" y="74494"/>
                    </a:lnTo>
                    <a:lnTo>
                      <a:pt x="59473" y="72303"/>
                    </a:lnTo>
                    <a:lnTo>
                      <a:pt x="52894" y="69943"/>
                    </a:lnTo>
                    <a:lnTo>
                      <a:pt x="45263" y="67752"/>
                    </a:lnTo>
                    <a:lnTo>
                      <a:pt x="38684" y="65393"/>
                    </a:lnTo>
                    <a:lnTo>
                      <a:pt x="32631" y="63033"/>
                    </a:lnTo>
                    <a:lnTo>
                      <a:pt x="26842" y="60842"/>
                    </a:lnTo>
                    <a:lnTo>
                      <a:pt x="21842" y="58483"/>
                    </a:lnTo>
                    <a:lnTo>
                      <a:pt x="17631" y="56629"/>
                    </a:lnTo>
                    <a:lnTo>
                      <a:pt x="13684" y="54606"/>
                    </a:lnTo>
                    <a:lnTo>
                      <a:pt x="10526" y="52752"/>
                    </a:lnTo>
                    <a:lnTo>
                      <a:pt x="6052" y="48539"/>
                    </a:lnTo>
                    <a:lnTo>
                      <a:pt x="2368" y="43988"/>
                    </a:lnTo>
                    <a:lnTo>
                      <a:pt x="526" y="38426"/>
                    </a:lnTo>
                    <a:lnTo>
                      <a:pt x="0" y="32528"/>
                    </a:lnTo>
                    <a:lnTo>
                      <a:pt x="526" y="25449"/>
                    </a:lnTo>
                    <a:lnTo>
                      <a:pt x="3421" y="18876"/>
                    </a:lnTo>
                    <a:lnTo>
                      <a:pt x="8157" y="13314"/>
                    </a:lnTo>
                    <a:lnTo>
                      <a:pt x="14210" y="8764"/>
                    </a:lnTo>
                    <a:lnTo>
                      <a:pt x="21842" y="4887"/>
                    </a:lnTo>
                    <a:lnTo>
                      <a:pt x="29999" y="2191"/>
                    </a:lnTo>
                    <a:lnTo>
                      <a:pt x="38684" y="674"/>
                    </a:lnTo>
                    <a:lnTo>
                      <a:pt x="47894" y="0"/>
                    </a:lnTo>
                    <a:lnTo>
                      <a:pt x="52894" y="337"/>
                    </a:lnTo>
                    <a:lnTo>
                      <a:pt x="57894" y="1011"/>
                    </a:lnTo>
                    <a:lnTo>
                      <a:pt x="62631" y="1685"/>
                    </a:lnTo>
                    <a:lnTo>
                      <a:pt x="66578" y="2865"/>
                    </a:lnTo>
                    <a:lnTo>
                      <a:pt x="70789" y="4550"/>
                    </a:lnTo>
                    <a:lnTo>
                      <a:pt x="74210" y="6235"/>
                    </a:lnTo>
                    <a:lnTo>
                      <a:pt x="77894" y="8426"/>
                    </a:lnTo>
                    <a:lnTo>
                      <a:pt x="80789" y="11123"/>
                    </a:lnTo>
                    <a:lnTo>
                      <a:pt x="80789" y="1348"/>
                    </a:lnTo>
                    <a:lnTo>
                      <a:pt x="111315" y="1348"/>
                    </a:lnTo>
                    <a:lnTo>
                      <a:pt x="111315" y="37078"/>
                    </a:lnTo>
                    <a:lnTo>
                      <a:pt x="80789" y="37078"/>
                    </a:lnTo>
                    <a:lnTo>
                      <a:pt x="80000" y="33202"/>
                    </a:lnTo>
                    <a:lnTo>
                      <a:pt x="77894" y="29662"/>
                    </a:lnTo>
                    <a:lnTo>
                      <a:pt x="75263" y="26629"/>
                    </a:lnTo>
                    <a:lnTo>
                      <a:pt x="72105" y="24101"/>
                    </a:lnTo>
                    <a:lnTo>
                      <a:pt x="68157" y="22078"/>
                    </a:lnTo>
                    <a:lnTo>
                      <a:pt x="64210" y="20898"/>
                    </a:lnTo>
                    <a:lnTo>
                      <a:pt x="59999" y="19887"/>
                    </a:lnTo>
                    <a:lnTo>
                      <a:pt x="55526" y="19550"/>
                    </a:lnTo>
                    <a:lnTo>
                      <a:pt x="51842" y="19887"/>
                    </a:lnTo>
                    <a:lnTo>
                      <a:pt x="48421" y="20561"/>
                    </a:lnTo>
                    <a:lnTo>
                      <a:pt x="42631" y="22078"/>
                    </a:lnTo>
                    <a:lnTo>
                      <a:pt x="40263" y="23764"/>
                    </a:lnTo>
                    <a:lnTo>
                      <a:pt x="38684" y="25449"/>
                    </a:lnTo>
                    <a:lnTo>
                      <a:pt x="37631" y="26966"/>
                    </a:lnTo>
                    <a:lnTo>
                      <a:pt x="37631" y="28988"/>
                    </a:lnTo>
                    <a:lnTo>
                      <a:pt x="37631" y="30842"/>
                    </a:lnTo>
                    <a:lnTo>
                      <a:pt x="38684" y="32865"/>
                    </a:lnTo>
                    <a:lnTo>
                      <a:pt x="39736" y="34550"/>
                    </a:lnTo>
                    <a:lnTo>
                      <a:pt x="41578" y="36067"/>
                    </a:lnTo>
                    <a:lnTo>
                      <a:pt x="44736" y="37752"/>
                    </a:lnTo>
                    <a:lnTo>
                      <a:pt x="49736" y="39943"/>
                    </a:lnTo>
                    <a:lnTo>
                      <a:pt x="53421" y="40955"/>
                    </a:lnTo>
                    <a:lnTo>
                      <a:pt x="57368" y="42303"/>
                    </a:lnTo>
                    <a:lnTo>
                      <a:pt x="61578" y="43651"/>
                    </a:lnTo>
                    <a:lnTo>
                      <a:pt x="66578" y="45168"/>
                    </a:lnTo>
                    <a:lnTo>
                      <a:pt x="75789" y="48202"/>
                    </a:lnTo>
                    <a:lnTo>
                      <a:pt x="83947" y="50730"/>
                    </a:lnTo>
                    <a:lnTo>
                      <a:pt x="91052" y="53426"/>
                    </a:lnTo>
                    <a:lnTo>
                      <a:pt x="97105" y="55617"/>
                    </a:lnTo>
                    <a:lnTo>
                      <a:pt x="102368" y="58314"/>
                    </a:lnTo>
                    <a:lnTo>
                      <a:pt x="106315" y="61179"/>
                    </a:lnTo>
                    <a:lnTo>
                      <a:pt x="113947" y="67752"/>
                    </a:lnTo>
                    <a:lnTo>
                      <a:pt x="116578" y="71629"/>
                    </a:lnTo>
                    <a:lnTo>
                      <a:pt x="118684" y="75842"/>
                    </a:lnTo>
                    <a:lnTo>
                      <a:pt x="119473" y="80393"/>
                    </a:lnTo>
                    <a:lnTo>
                      <a:pt x="119999" y="84943"/>
                    </a:lnTo>
                    <a:lnTo>
                      <a:pt x="118947" y="93370"/>
                    </a:lnTo>
                    <a:lnTo>
                      <a:pt x="116052" y="100280"/>
                    </a:lnTo>
                    <a:lnTo>
                      <a:pt x="111315" y="106348"/>
                    </a:lnTo>
                    <a:lnTo>
                      <a:pt x="104736" y="111235"/>
                    </a:lnTo>
                    <a:lnTo>
                      <a:pt x="96578" y="114775"/>
                    </a:lnTo>
                    <a:lnTo>
                      <a:pt x="87631" y="117808"/>
                    </a:lnTo>
                    <a:lnTo>
                      <a:pt x="78421" y="119325"/>
                    </a:lnTo>
                    <a:lnTo>
                      <a:pt x="68157" y="120000"/>
                    </a:lnTo>
                    <a:lnTo>
                      <a:pt x="62105" y="119662"/>
                    </a:lnTo>
                    <a:lnTo>
                      <a:pt x="56842" y="119157"/>
                    </a:lnTo>
                    <a:lnTo>
                      <a:pt x="51842" y="118483"/>
                    </a:lnTo>
                    <a:lnTo>
                      <a:pt x="47368" y="117134"/>
                    </a:lnTo>
                    <a:lnTo>
                      <a:pt x="42631" y="115449"/>
                    </a:lnTo>
                    <a:lnTo>
                      <a:pt x="38684" y="113595"/>
                    </a:lnTo>
                    <a:lnTo>
                      <a:pt x="35000" y="111235"/>
                    </a:lnTo>
                    <a:lnTo>
                      <a:pt x="31578" y="108707"/>
                    </a:lnTo>
                    <a:lnTo>
                      <a:pt x="31578" y="118483"/>
                    </a:lnTo>
                    <a:lnTo>
                      <a:pt x="1578" y="118483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13"/>
            <p:cNvGrpSpPr/>
            <p:nvPr/>
          </p:nvGrpSpPr>
          <p:grpSpPr>
            <a:xfrm>
              <a:off x="1476375" y="1989137"/>
              <a:ext cx="6162675" cy="1136650"/>
              <a:chOff x="1560512" y="1317625"/>
              <a:chExt cx="6162675" cy="113665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1560512" y="1336675"/>
                <a:ext cx="985837" cy="1103312"/>
              </a:xfrm>
              <a:custGeom>
                <a:rect b="b" l="l" r="r" t="t"/>
                <a:pathLst>
                  <a:path extrusionOk="0" h="120000" w="120000">
                    <a:moveTo>
                      <a:pt x="50821" y="99625"/>
                    </a:moveTo>
                    <a:lnTo>
                      <a:pt x="50821" y="76316"/>
                    </a:lnTo>
                    <a:lnTo>
                      <a:pt x="63574" y="76316"/>
                    </a:lnTo>
                    <a:lnTo>
                      <a:pt x="70144" y="76316"/>
                    </a:lnTo>
                    <a:lnTo>
                      <a:pt x="76135" y="75971"/>
                    </a:lnTo>
                    <a:lnTo>
                      <a:pt x="81739" y="75625"/>
                    </a:lnTo>
                    <a:lnTo>
                      <a:pt x="86763" y="74935"/>
                    </a:lnTo>
                    <a:lnTo>
                      <a:pt x="91207" y="73899"/>
                    </a:lnTo>
                    <a:lnTo>
                      <a:pt x="95265" y="72690"/>
                    </a:lnTo>
                    <a:lnTo>
                      <a:pt x="99323" y="70964"/>
                    </a:lnTo>
                    <a:lnTo>
                      <a:pt x="103188" y="68892"/>
                    </a:lnTo>
                    <a:lnTo>
                      <a:pt x="106473" y="66647"/>
                    </a:lnTo>
                    <a:lnTo>
                      <a:pt x="109758" y="63539"/>
                    </a:lnTo>
                    <a:lnTo>
                      <a:pt x="112463" y="60258"/>
                    </a:lnTo>
                    <a:lnTo>
                      <a:pt x="115169" y="56287"/>
                    </a:lnTo>
                    <a:lnTo>
                      <a:pt x="116908" y="52316"/>
                    </a:lnTo>
                    <a:lnTo>
                      <a:pt x="118454" y="48000"/>
                    </a:lnTo>
                    <a:lnTo>
                      <a:pt x="119613" y="43338"/>
                    </a:lnTo>
                    <a:lnTo>
                      <a:pt x="120000" y="38330"/>
                    </a:lnTo>
                    <a:lnTo>
                      <a:pt x="119613" y="34014"/>
                    </a:lnTo>
                    <a:lnTo>
                      <a:pt x="118840" y="29870"/>
                    </a:lnTo>
                    <a:lnTo>
                      <a:pt x="118067" y="25899"/>
                    </a:lnTo>
                    <a:lnTo>
                      <a:pt x="116521" y="22618"/>
                    </a:lnTo>
                    <a:lnTo>
                      <a:pt x="114782" y="19338"/>
                    </a:lnTo>
                    <a:lnTo>
                      <a:pt x="112463" y="15884"/>
                    </a:lnTo>
                    <a:lnTo>
                      <a:pt x="109565" y="12949"/>
                    </a:lnTo>
                    <a:lnTo>
                      <a:pt x="106473" y="10359"/>
                    </a:lnTo>
                    <a:lnTo>
                      <a:pt x="99323" y="5870"/>
                    </a:lnTo>
                    <a:lnTo>
                      <a:pt x="90434" y="2589"/>
                    </a:lnTo>
                    <a:lnTo>
                      <a:pt x="80772" y="690"/>
                    </a:lnTo>
                    <a:lnTo>
                      <a:pt x="69178" y="0"/>
                    </a:lnTo>
                    <a:lnTo>
                      <a:pt x="0" y="0"/>
                    </a:lnTo>
                    <a:lnTo>
                      <a:pt x="0" y="20201"/>
                    </a:lnTo>
                    <a:lnTo>
                      <a:pt x="16425" y="20201"/>
                    </a:lnTo>
                    <a:lnTo>
                      <a:pt x="16425" y="99625"/>
                    </a:lnTo>
                    <a:lnTo>
                      <a:pt x="0" y="99625"/>
                    </a:lnTo>
                    <a:lnTo>
                      <a:pt x="0" y="120000"/>
                    </a:lnTo>
                    <a:lnTo>
                      <a:pt x="69178" y="120000"/>
                    </a:lnTo>
                    <a:lnTo>
                      <a:pt x="69178" y="99625"/>
                    </a:lnTo>
                    <a:lnTo>
                      <a:pt x="50821" y="99625"/>
                    </a:lnTo>
                    <a:close/>
                    <a:moveTo>
                      <a:pt x="50821" y="20201"/>
                    </a:moveTo>
                    <a:lnTo>
                      <a:pt x="57198" y="20201"/>
                    </a:lnTo>
                    <a:lnTo>
                      <a:pt x="62028" y="20201"/>
                    </a:lnTo>
                    <a:lnTo>
                      <a:pt x="66086" y="20546"/>
                    </a:lnTo>
                    <a:lnTo>
                      <a:pt x="69565" y="20892"/>
                    </a:lnTo>
                    <a:lnTo>
                      <a:pt x="72077" y="21237"/>
                    </a:lnTo>
                    <a:lnTo>
                      <a:pt x="74396" y="21928"/>
                    </a:lnTo>
                    <a:lnTo>
                      <a:pt x="76135" y="23309"/>
                    </a:lnTo>
                    <a:lnTo>
                      <a:pt x="78454" y="24863"/>
                    </a:lnTo>
                    <a:lnTo>
                      <a:pt x="80000" y="26935"/>
                    </a:lnTo>
                    <a:lnTo>
                      <a:pt x="81352" y="29697"/>
                    </a:lnTo>
                    <a:lnTo>
                      <a:pt x="82512" y="32287"/>
                    </a:lnTo>
                    <a:lnTo>
                      <a:pt x="83285" y="34877"/>
                    </a:lnTo>
                    <a:lnTo>
                      <a:pt x="83671" y="38330"/>
                    </a:lnTo>
                    <a:lnTo>
                      <a:pt x="83285" y="41956"/>
                    </a:lnTo>
                    <a:lnTo>
                      <a:pt x="82125" y="45237"/>
                    </a:lnTo>
                    <a:lnTo>
                      <a:pt x="80772" y="48690"/>
                    </a:lnTo>
                    <a:lnTo>
                      <a:pt x="78454" y="51280"/>
                    </a:lnTo>
                    <a:lnTo>
                      <a:pt x="76908" y="52661"/>
                    </a:lnTo>
                    <a:lnTo>
                      <a:pt x="75169" y="53697"/>
                    </a:lnTo>
                    <a:lnTo>
                      <a:pt x="72850" y="54215"/>
                    </a:lnTo>
                    <a:lnTo>
                      <a:pt x="70144" y="55251"/>
                    </a:lnTo>
                    <a:lnTo>
                      <a:pt x="67246" y="55597"/>
                    </a:lnTo>
                    <a:lnTo>
                      <a:pt x="63961" y="56287"/>
                    </a:lnTo>
                    <a:lnTo>
                      <a:pt x="60096" y="56287"/>
                    </a:lnTo>
                    <a:lnTo>
                      <a:pt x="56038" y="56287"/>
                    </a:lnTo>
                    <a:lnTo>
                      <a:pt x="50821" y="56287"/>
                    </a:lnTo>
                    <a:lnTo>
                      <a:pt x="50821" y="20201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601912" y="1336675"/>
                <a:ext cx="966787" cy="1103312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9625"/>
                    </a:lnTo>
                    <a:lnTo>
                      <a:pt x="19310" y="99625"/>
                    </a:lnTo>
                    <a:lnTo>
                      <a:pt x="19310" y="20201"/>
                    </a:lnTo>
                    <a:lnTo>
                      <a:pt x="0" y="20201"/>
                    </a:lnTo>
                    <a:lnTo>
                      <a:pt x="0" y="0"/>
                    </a:lnTo>
                    <a:lnTo>
                      <a:pt x="73891" y="0"/>
                    </a:lnTo>
                    <a:lnTo>
                      <a:pt x="73891" y="20201"/>
                    </a:lnTo>
                    <a:lnTo>
                      <a:pt x="53990" y="20201"/>
                    </a:lnTo>
                    <a:lnTo>
                      <a:pt x="53990" y="99625"/>
                    </a:lnTo>
                    <a:lnTo>
                      <a:pt x="93596" y="99625"/>
                    </a:lnTo>
                    <a:lnTo>
                      <a:pt x="93596" y="62676"/>
                    </a:lnTo>
                    <a:lnTo>
                      <a:pt x="120000" y="62676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663950" y="1336675"/>
                <a:ext cx="1114425" cy="1103312"/>
              </a:xfrm>
              <a:custGeom>
                <a:rect b="b" l="l" r="r" t="t"/>
                <a:pathLst>
                  <a:path extrusionOk="0" h="120000" w="120000">
                    <a:moveTo>
                      <a:pt x="106153" y="99625"/>
                    </a:moveTo>
                    <a:lnTo>
                      <a:pt x="82051" y="20201"/>
                    </a:lnTo>
                    <a:lnTo>
                      <a:pt x="97606" y="20201"/>
                    </a:lnTo>
                    <a:lnTo>
                      <a:pt x="97606" y="0"/>
                    </a:lnTo>
                    <a:lnTo>
                      <a:pt x="21538" y="0"/>
                    </a:lnTo>
                    <a:lnTo>
                      <a:pt x="21538" y="20201"/>
                    </a:lnTo>
                    <a:lnTo>
                      <a:pt x="37094" y="20201"/>
                    </a:lnTo>
                    <a:lnTo>
                      <a:pt x="14529" y="99625"/>
                    </a:lnTo>
                    <a:lnTo>
                      <a:pt x="0" y="99625"/>
                    </a:lnTo>
                    <a:lnTo>
                      <a:pt x="0" y="120000"/>
                    </a:lnTo>
                    <a:lnTo>
                      <a:pt x="51623" y="120000"/>
                    </a:lnTo>
                    <a:lnTo>
                      <a:pt x="51623" y="99625"/>
                    </a:lnTo>
                    <a:lnTo>
                      <a:pt x="36068" y="99625"/>
                    </a:lnTo>
                    <a:lnTo>
                      <a:pt x="42393" y="78906"/>
                    </a:lnTo>
                    <a:lnTo>
                      <a:pt x="72478" y="78906"/>
                    </a:lnTo>
                    <a:lnTo>
                      <a:pt x="77948" y="99625"/>
                    </a:lnTo>
                    <a:lnTo>
                      <a:pt x="63076" y="99625"/>
                    </a:lnTo>
                    <a:lnTo>
                      <a:pt x="63076" y="120000"/>
                    </a:lnTo>
                    <a:lnTo>
                      <a:pt x="119999" y="120000"/>
                    </a:lnTo>
                    <a:lnTo>
                      <a:pt x="119999" y="99625"/>
                    </a:lnTo>
                    <a:lnTo>
                      <a:pt x="106153" y="99625"/>
                    </a:lnTo>
                    <a:close/>
                    <a:moveTo>
                      <a:pt x="47521" y="61640"/>
                    </a:moveTo>
                    <a:lnTo>
                      <a:pt x="57777" y="25208"/>
                    </a:lnTo>
                    <a:lnTo>
                      <a:pt x="67692" y="61640"/>
                    </a:lnTo>
                    <a:lnTo>
                      <a:pt x="47521" y="6164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765675" y="1317625"/>
                <a:ext cx="1123950" cy="1136650"/>
              </a:xfrm>
              <a:custGeom>
                <a:rect b="b" l="l" r="r" t="t"/>
                <a:pathLst>
                  <a:path extrusionOk="0" h="120000" w="120000">
                    <a:moveTo>
                      <a:pt x="95423" y="2011"/>
                    </a:moveTo>
                    <a:lnTo>
                      <a:pt x="115084" y="2011"/>
                    </a:lnTo>
                    <a:lnTo>
                      <a:pt x="115084" y="43072"/>
                    </a:lnTo>
                    <a:lnTo>
                      <a:pt x="95423" y="43072"/>
                    </a:lnTo>
                    <a:lnTo>
                      <a:pt x="93220" y="37877"/>
                    </a:lnTo>
                    <a:lnTo>
                      <a:pt x="90508" y="33351"/>
                    </a:lnTo>
                    <a:lnTo>
                      <a:pt x="87627" y="29497"/>
                    </a:lnTo>
                    <a:lnTo>
                      <a:pt x="84406" y="26480"/>
                    </a:lnTo>
                    <a:lnTo>
                      <a:pt x="80338" y="23966"/>
                    </a:lnTo>
                    <a:lnTo>
                      <a:pt x="76101" y="22290"/>
                    </a:lnTo>
                    <a:lnTo>
                      <a:pt x="71864" y="21452"/>
                    </a:lnTo>
                    <a:lnTo>
                      <a:pt x="66949" y="21117"/>
                    </a:lnTo>
                    <a:lnTo>
                      <a:pt x="62711" y="21117"/>
                    </a:lnTo>
                    <a:lnTo>
                      <a:pt x="58813" y="21620"/>
                    </a:lnTo>
                    <a:lnTo>
                      <a:pt x="55084" y="22625"/>
                    </a:lnTo>
                    <a:lnTo>
                      <a:pt x="51864" y="23966"/>
                    </a:lnTo>
                    <a:lnTo>
                      <a:pt x="48983" y="25642"/>
                    </a:lnTo>
                    <a:lnTo>
                      <a:pt x="45932" y="27486"/>
                    </a:lnTo>
                    <a:lnTo>
                      <a:pt x="43389" y="29832"/>
                    </a:lnTo>
                    <a:lnTo>
                      <a:pt x="41016" y="32681"/>
                    </a:lnTo>
                    <a:lnTo>
                      <a:pt x="37457" y="38547"/>
                    </a:lnTo>
                    <a:lnTo>
                      <a:pt x="34576" y="45251"/>
                    </a:lnTo>
                    <a:lnTo>
                      <a:pt x="33220" y="52793"/>
                    </a:lnTo>
                    <a:lnTo>
                      <a:pt x="32542" y="60502"/>
                    </a:lnTo>
                    <a:lnTo>
                      <a:pt x="33220" y="68547"/>
                    </a:lnTo>
                    <a:lnTo>
                      <a:pt x="34745" y="76089"/>
                    </a:lnTo>
                    <a:lnTo>
                      <a:pt x="37796" y="82458"/>
                    </a:lnTo>
                    <a:lnTo>
                      <a:pt x="41694" y="87988"/>
                    </a:lnTo>
                    <a:lnTo>
                      <a:pt x="44067" y="90670"/>
                    </a:lnTo>
                    <a:lnTo>
                      <a:pt x="46610" y="92513"/>
                    </a:lnTo>
                    <a:lnTo>
                      <a:pt x="49322" y="94525"/>
                    </a:lnTo>
                    <a:lnTo>
                      <a:pt x="52203" y="95865"/>
                    </a:lnTo>
                    <a:lnTo>
                      <a:pt x="55084" y="97039"/>
                    </a:lnTo>
                    <a:lnTo>
                      <a:pt x="58135" y="97709"/>
                    </a:lnTo>
                    <a:lnTo>
                      <a:pt x="61694" y="98379"/>
                    </a:lnTo>
                    <a:lnTo>
                      <a:pt x="64915" y="98379"/>
                    </a:lnTo>
                    <a:lnTo>
                      <a:pt x="70508" y="98044"/>
                    </a:lnTo>
                    <a:lnTo>
                      <a:pt x="75762" y="96368"/>
                    </a:lnTo>
                    <a:lnTo>
                      <a:pt x="80677" y="94189"/>
                    </a:lnTo>
                    <a:lnTo>
                      <a:pt x="85254" y="90670"/>
                    </a:lnTo>
                    <a:lnTo>
                      <a:pt x="89322" y="86145"/>
                    </a:lnTo>
                    <a:lnTo>
                      <a:pt x="92881" y="80949"/>
                    </a:lnTo>
                    <a:lnTo>
                      <a:pt x="95084" y="75083"/>
                    </a:lnTo>
                    <a:lnTo>
                      <a:pt x="97118" y="68212"/>
                    </a:lnTo>
                    <a:lnTo>
                      <a:pt x="119999" y="79273"/>
                    </a:lnTo>
                    <a:lnTo>
                      <a:pt x="116101" y="88994"/>
                    </a:lnTo>
                    <a:lnTo>
                      <a:pt x="111525" y="97039"/>
                    </a:lnTo>
                    <a:lnTo>
                      <a:pt x="105593" y="104245"/>
                    </a:lnTo>
                    <a:lnTo>
                      <a:pt x="99152" y="109776"/>
                    </a:lnTo>
                    <a:lnTo>
                      <a:pt x="91525" y="114301"/>
                    </a:lnTo>
                    <a:lnTo>
                      <a:pt x="83050" y="117486"/>
                    </a:lnTo>
                    <a:lnTo>
                      <a:pt x="73559" y="119329"/>
                    </a:lnTo>
                    <a:lnTo>
                      <a:pt x="63050" y="120000"/>
                    </a:lnTo>
                    <a:lnTo>
                      <a:pt x="55423" y="119664"/>
                    </a:lnTo>
                    <a:lnTo>
                      <a:pt x="48305" y="118826"/>
                    </a:lnTo>
                    <a:lnTo>
                      <a:pt x="41694" y="117486"/>
                    </a:lnTo>
                    <a:lnTo>
                      <a:pt x="35423" y="115474"/>
                    </a:lnTo>
                    <a:lnTo>
                      <a:pt x="29830" y="113296"/>
                    </a:lnTo>
                    <a:lnTo>
                      <a:pt x="24576" y="110279"/>
                    </a:lnTo>
                    <a:lnTo>
                      <a:pt x="20000" y="107094"/>
                    </a:lnTo>
                    <a:lnTo>
                      <a:pt x="15762" y="102905"/>
                    </a:lnTo>
                    <a:lnTo>
                      <a:pt x="12203" y="98715"/>
                    </a:lnTo>
                    <a:lnTo>
                      <a:pt x="8983" y="94189"/>
                    </a:lnTo>
                    <a:lnTo>
                      <a:pt x="6271" y="88994"/>
                    </a:lnTo>
                    <a:lnTo>
                      <a:pt x="4067" y="83798"/>
                    </a:lnTo>
                    <a:lnTo>
                      <a:pt x="2372" y="78268"/>
                    </a:lnTo>
                    <a:lnTo>
                      <a:pt x="1016" y="72569"/>
                    </a:lnTo>
                    <a:lnTo>
                      <a:pt x="338" y="66703"/>
                    </a:lnTo>
                    <a:lnTo>
                      <a:pt x="0" y="60167"/>
                    </a:lnTo>
                    <a:lnTo>
                      <a:pt x="677" y="51117"/>
                    </a:lnTo>
                    <a:lnTo>
                      <a:pt x="2033" y="43072"/>
                    </a:lnTo>
                    <a:lnTo>
                      <a:pt x="4576" y="35363"/>
                    </a:lnTo>
                    <a:lnTo>
                      <a:pt x="8305" y="27821"/>
                    </a:lnTo>
                    <a:lnTo>
                      <a:pt x="12881" y="21452"/>
                    </a:lnTo>
                    <a:lnTo>
                      <a:pt x="18135" y="15921"/>
                    </a:lnTo>
                    <a:lnTo>
                      <a:pt x="24067" y="11061"/>
                    </a:lnTo>
                    <a:lnTo>
                      <a:pt x="30508" y="7206"/>
                    </a:lnTo>
                    <a:lnTo>
                      <a:pt x="37457" y="4189"/>
                    </a:lnTo>
                    <a:lnTo>
                      <a:pt x="44915" y="2011"/>
                    </a:lnTo>
                    <a:lnTo>
                      <a:pt x="52881" y="670"/>
                    </a:lnTo>
                    <a:lnTo>
                      <a:pt x="61016" y="0"/>
                    </a:lnTo>
                    <a:lnTo>
                      <a:pt x="65932" y="335"/>
                    </a:lnTo>
                    <a:lnTo>
                      <a:pt x="70847" y="670"/>
                    </a:lnTo>
                    <a:lnTo>
                      <a:pt x="75423" y="1675"/>
                    </a:lnTo>
                    <a:lnTo>
                      <a:pt x="80000" y="2849"/>
                    </a:lnTo>
                    <a:lnTo>
                      <a:pt x="84406" y="4525"/>
                    </a:lnTo>
                    <a:lnTo>
                      <a:pt x="88305" y="6201"/>
                    </a:lnTo>
                    <a:lnTo>
                      <a:pt x="91864" y="8379"/>
                    </a:lnTo>
                    <a:lnTo>
                      <a:pt x="95423" y="11061"/>
                    </a:lnTo>
                    <a:lnTo>
                      <a:pt x="95423" y="2011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5945187" y="1336675"/>
                <a:ext cx="955675" cy="1103312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9625"/>
                    </a:lnTo>
                    <a:lnTo>
                      <a:pt x="16544" y="99625"/>
                    </a:lnTo>
                    <a:lnTo>
                      <a:pt x="16544" y="20201"/>
                    </a:lnTo>
                    <a:lnTo>
                      <a:pt x="0" y="20201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37985"/>
                    </a:lnTo>
                    <a:lnTo>
                      <a:pt x="93687" y="37985"/>
                    </a:lnTo>
                    <a:lnTo>
                      <a:pt x="93687" y="20201"/>
                    </a:lnTo>
                    <a:lnTo>
                      <a:pt x="51627" y="20201"/>
                    </a:lnTo>
                    <a:lnTo>
                      <a:pt x="51627" y="48000"/>
                    </a:lnTo>
                    <a:lnTo>
                      <a:pt x="85714" y="48000"/>
                    </a:lnTo>
                    <a:lnTo>
                      <a:pt x="85714" y="68201"/>
                    </a:lnTo>
                    <a:lnTo>
                      <a:pt x="51627" y="68201"/>
                    </a:lnTo>
                    <a:lnTo>
                      <a:pt x="51627" y="99625"/>
                    </a:lnTo>
                    <a:lnTo>
                      <a:pt x="93687" y="99625"/>
                    </a:lnTo>
                    <a:lnTo>
                      <a:pt x="93687" y="81669"/>
                    </a:lnTo>
                    <a:lnTo>
                      <a:pt x="120000" y="81669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6999287" y="1323975"/>
                <a:ext cx="723900" cy="1130300"/>
              </a:xfrm>
              <a:custGeom>
                <a:rect b="b" l="l" r="r" t="t"/>
                <a:pathLst>
                  <a:path extrusionOk="0" h="120000" w="120000">
                    <a:moveTo>
                      <a:pt x="1578" y="118483"/>
                    </a:moveTo>
                    <a:lnTo>
                      <a:pt x="1578" y="78370"/>
                    </a:lnTo>
                    <a:lnTo>
                      <a:pt x="31578" y="78370"/>
                    </a:lnTo>
                    <a:lnTo>
                      <a:pt x="32631" y="83595"/>
                    </a:lnTo>
                    <a:lnTo>
                      <a:pt x="33947" y="88146"/>
                    </a:lnTo>
                    <a:lnTo>
                      <a:pt x="36578" y="91685"/>
                    </a:lnTo>
                    <a:lnTo>
                      <a:pt x="40789" y="94719"/>
                    </a:lnTo>
                    <a:lnTo>
                      <a:pt x="44736" y="96910"/>
                    </a:lnTo>
                    <a:lnTo>
                      <a:pt x="49210" y="98595"/>
                    </a:lnTo>
                    <a:lnTo>
                      <a:pt x="53947" y="99606"/>
                    </a:lnTo>
                    <a:lnTo>
                      <a:pt x="59473" y="99943"/>
                    </a:lnTo>
                    <a:lnTo>
                      <a:pt x="63157" y="99606"/>
                    </a:lnTo>
                    <a:lnTo>
                      <a:pt x="66578" y="98932"/>
                    </a:lnTo>
                    <a:lnTo>
                      <a:pt x="70263" y="97921"/>
                    </a:lnTo>
                    <a:lnTo>
                      <a:pt x="73157" y="96235"/>
                    </a:lnTo>
                    <a:lnTo>
                      <a:pt x="75789" y="94382"/>
                    </a:lnTo>
                    <a:lnTo>
                      <a:pt x="77368" y="92022"/>
                    </a:lnTo>
                    <a:lnTo>
                      <a:pt x="78421" y="89831"/>
                    </a:lnTo>
                    <a:lnTo>
                      <a:pt x="78947" y="87134"/>
                    </a:lnTo>
                    <a:lnTo>
                      <a:pt x="78421" y="84943"/>
                    </a:lnTo>
                    <a:lnTo>
                      <a:pt x="77368" y="82247"/>
                    </a:lnTo>
                    <a:lnTo>
                      <a:pt x="75789" y="80393"/>
                    </a:lnTo>
                    <a:lnTo>
                      <a:pt x="73157" y="78370"/>
                    </a:lnTo>
                    <a:lnTo>
                      <a:pt x="69736" y="76516"/>
                    </a:lnTo>
                    <a:lnTo>
                      <a:pt x="64999" y="74494"/>
                    </a:lnTo>
                    <a:lnTo>
                      <a:pt x="59473" y="72303"/>
                    </a:lnTo>
                    <a:lnTo>
                      <a:pt x="52894" y="69943"/>
                    </a:lnTo>
                    <a:lnTo>
                      <a:pt x="45263" y="67752"/>
                    </a:lnTo>
                    <a:lnTo>
                      <a:pt x="38684" y="65393"/>
                    </a:lnTo>
                    <a:lnTo>
                      <a:pt x="32631" y="63033"/>
                    </a:lnTo>
                    <a:lnTo>
                      <a:pt x="26842" y="60842"/>
                    </a:lnTo>
                    <a:lnTo>
                      <a:pt x="21842" y="58483"/>
                    </a:lnTo>
                    <a:lnTo>
                      <a:pt x="17631" y="56629"/>
                    </a:lnTo>
                    <a:lnTo>
                      <a:pt x="13684" y="54606"/>
                    </a:lnTo>
                    <a:lnTo>
                      <a:pt x="10526" y="52752"/>
                    </a:lnTo>
                    <a:lnTo>
                      <a:pt x="6052" y="48539"/>
                    </a:lnTo>
                    <a:lnTo>
                      <a:pt x="2368" y="43988"/>
                    </a:lnTo>
                    <a:lnTo>
                      <a:pt x="526" y="38426"/>
                    </a:lnTo>
                    <a:lnTo>
                      <a:pt x="0" y="32528"/>
                    </a:lnTo>
                    <a:lnTo>
                      <a:pt x="526" y="25449"/>
                    </a:lnTo>
                    <a:lnTo>
                      <a:pt x="3421" y="18876"/>
                    </a:lnTo>
                    <a:lnTo>
                      <a:pt x="8157" y="13314"/>
                    </a:lnTo>
                    <a:lnTo>
                      <a:pt x="14210" y="8764"/>
                    </a:lnTo>
                    <a:lnTo>
                      <a:pt x="21842" y="4887"/>
                    </a:lnTo>
                    <a:lnTo>
                      <a:pt x="29999" y="2191"/>
                    </a:lnTo>
                    <a:lnTo>
                      <a:pt x="38684" y="674"/>
                    </a:lnTo>
                    <a:lnTo>
                      <a:pt x="47894" y="0"/>
                    </a:lnTo>
                    <a:lnTo>
                      <a:pt x="52894" y="337"/>
                    </a:lnTo>
                    <a:lnTo>
                      <a:pt x="57894" y="1011"/>
                    </a:lnTo>
                    <a:lnTo>
                      <a:pt x="62631" y="1685"/>
                    </a:lnTo>
                    <a:lnTo>
                      <a:pt x="66578" y="2865"/>
                    </a:lnTo>
                    <a:lnTo>
                      <a:pt x="70789" y="4550"/>
                    </a:lnTo>
                    <a:lnTo>
                      <a:pt x="74210" y="6235"/>
                    </a:lnTo>
                    <a:lnTo>
                      <a:pt x="77894" y="8426"/>
                    </a:lnTo>
                    <a:lnTo>
                      <a:pt x="80789" y="11123"/>
                    </a:lnTo>
                    <a:lnTo>
                      <a:pt x="80789" y="1348"/>
                    </a:lnTo>
                    <a:lnTo>
                      <a:pt x="111315" y="1348"/>
                    </a:lnTo>
                    <a:lnTo>
                      <a:pt x="111315" y="37078"/>
                    </a:lnTo>
                    <a:lnTo>
                      <a:pt x="80789" y="37078"/>
                    </a:lnTo>
                    <a:lnTo>
                      <a:pt x="80000" y="33202"/>
                    </a:lnTo>
                    <a:lnTo>
                      <a:pt x="77894" y="29662"/>
                    </a:lnTo>
                    <a:lnTo>
                      <a:pt x="75263" y="26629"/>
                    </a:lnTo>
                    <a:lnTo>
                      <a:pt x="72105" y="24101"/>
                    </a:lnTo>
                    <a:lnTo>
                      <a:pt x="68157" y="22078"/>
                    </a:lnTo>
                    <a:lnTo>
                      <a:pt x="64210" y="20898"/>
                    </a:lnTo>
                    <a:lnTo>
                      <a:pt x="59999" y="19887"/>
                    </a:lnTo>
                    <a:lnTo>
                      <a:pt x="55526" y="19550"/>
                    </a:lnTo>
                    <a:lnTo>
                      <a:pt x="51842" y="19887"/>
                    </a:lnTo>
                    <a:lnTo>
                      <a:pt x="48421" y="20561"/>
                    </a:lnTo>
                    <a:lnTo>
                      <a:pt x="42631" y="22078"/>
                    </a:lnTo>
                    <a:lnTo>
                      <a:pt x="40263" y="23764"/>
                    </a:lnTo>
                    <a:lnTo>
                      <a:pt x="38684" y="25449"/>
                    </a:lnTo>
                    <a:lnTo>
                      <a:pt x="37631" y="26966"/>
                    </a:lnTo>
                    <a:lnTo>
                      <a:pt x="37631" y="28988"/>
                    </a:lnTo>
                    <a:lnTo>
                      <a:pt x="37631" y="30842"/>
                    </a:lnTo>
                    <a:lnTo>
                      <a:pt x="38684" y="32865"/>
                    </a:lnTo>
                    <a:lnTo>
                      <a:pt x="39736" y="34550"/>
                    </a:lnTo>
                    <a:lnTo>
                      <a:pt x="41578" y="36067"/>
                    </a:lnTo>
                    <a:lnTo>
                      <a:pt x="44736" y="37752"/>
                    </a:lnTo>
                    <a:lnTo>
                      <a:pt x="49736" y="39943"/>
                    </a:lnTo>
                    <a:lnTo>
                      <a:pt x="53421" y="40955"/>
                    </a:lnTo>
                    <a:lnTo>
                      <a:pt x="57368" y="42303"/>
                    </a:lnTo>
                    <a:lnTo>
                      <a:pt x="61578" y="43651"/>
                    </a:lnTo>
                    <a:lnTo>
                      <a:pt x="66578" y="45168"/>
                    </a:lnTo>
                    <a:lnTo>
                      <a:pt x="75789" y="48202"/>
                    </a:lnTo>
                    <a:lnTo>
                      <a:pt x="83947" y="50730"/>
                    </a:lnTo>
                    <a:lnTo>
                      <a:pt x="91052" y="53426"/>
                    </a:lnTo>
                    <a:lnTo>
                      <a:pt x="97105" y="55617"/>
                    </a:lnTo>
                    <a:lnTo>
                      <a:pt x="102368" y="58314"/>
                    </a:lnTo>
                    <a:lnTo>
                      <a:pt x="106315" y="61179"/>
                    </a:lnTo>
                    <a:lnTo>
                      <a:pt x="113947" y="67752"/>
                    </a:lnTo>
                    <a:lnTo>
                      <a:pt x="116578" y="71629"/>
                    </a:lnTo>
                    <a:lnTo>
                      <a:pt x="118684" y="75842"/>
                    </a:lnTo>
                    <a:lnTo>
                      <a:pt x="119473" y="80393"/>
                    </a:lnTo>
                    <a:lnTo>
                      <a:pt x="119999" y="84943"/>
                    </a:lnTo>
                    <a:lnTo>
                      <a:pt x="118947" y="93370"/>
                    </a:lnTo>
                    <a:lnTo>
                      <a:pt x="116052" y="100280"/>
                    </a:lnTo>
                    <a:lnTo>
                      <a:pt x="111315" y="106348"/>
                    </a:lnTo>
                    <a:lnTo>
                      <a:pt x="104736" y="111235"/>
                    </a:lnTo>
                    <a:lnTo>
                      <a:pt x="96578" y="114775"/>
                    </a:lnTo>
                    <a:lnTo>
                      <a:pt x="87631" y="117808"/>
                    </a:lnTo>
                    <a:lnTo>
                      <a:pt x="78421" y="119325"/>
                    </a:lnTo>
                    <a:lnTo>
                      <a:pt x="68157" y="120000"/>
                    </a:lnTo>
                    <a:lnTo>
                      <a:pt x="62105" y="119662"/>
                    </a:lnTo>
                    <a:lnTo>
                      <a:pt x="56842" y="119157"/>
                    </a:lnTo>
                    <a:lnTo>
                      <a:pt x="51842" y="118483"/>
                    </a:lnTo>
                    <a:lnTo>
                      <a:pt x="47368" y="117134"/>
                    </a:lnTo>
                    <a:lnTo>
                      <a:pt x="42631" y="115449"/>
                    </a:lnTo>
                    <a:lnTo>
                      <a:pt x="38684" y="113595"/>
                    </a:lnTo>
                    <a:lnTo>
                      <a:pt x="35000" y="111235"/>
                    </a:lnTo>
                    <a:lnTo>
                      <a:pt x="31578" y="108707"/>
                    </a:lnTo>
                    <a:lnTo>
                      <a:pt x="31578" y="118483"/>
                    </a:lnTo>
                    <a:lnTo>
                      <a:pt x="1578" y="118483"/>
                    </a:lnTo>
                    <a:close/>
                  </a:path>
                </a:pathLst>
              </a:custGeom>
              <a:gradFill>
                <a:gsLst>
                  <a:gs pos="0">
                    <a:srgbClr val="FF3300"/>
                  </a:gs>
                  <a:gs pos="100000">
                    <a:srgbClr val="FF9900"/>
                  </a:gs>
                </a:gsLst>
                <a:lin ang="5400000" scaled="0"/>
              </a:gradFill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" name="Google Shape;100;p13"/>
          <p:cNvGrpSpPr/>
          <p:nvPr/>
        </p:nvGrpSpPr>
        <p:grpSpPr>
          <a:xfrm>
            <a:off x="1476375" y="4583112"/>
            <a:ext cx="6192837" cy="1149350"/>
            <a:chOff x="1476375" y="4149725"/>
            <a:chExt cx="6192837" cy="1150937"/>
          </a:xfrm>
        </p:grpSpPr>
        <p:grpSp>
          <p:nvGrpSpPr>
            <p:cNvPr id="101" name="Google Shape;101;p13"/>
            <p:cNvGrpSpPr/>
            <p:nvPr/>
          </p:nvGrpSpPr>
          <p:grpSpPr>
            <a:xfrm>
              <a:off x="1476375" y="4167187"/>
              <a:ext cx="6192837" cy="1133475"/>
              <a:chOff x="2087562" y="4502150"/>
              <a:chExt cx="5108575" cy="1133475"/>
            </a:xfrm>
          </p:grpSpPr>
          <p:sp>
            <p:nvSpPr>
              <p:cNvPr id="102" name="Google Shape;102;p13"/>
              <p:cNvSpPr/>
              <p:nvPr/>
            </p:nvSpPr>
            <p:spPr>
              <a:xfrm>
                <a:off x="2087562" y="4518025"/>
                <a:ext cx="981075" cy="1103312"/>
              </a:xfrm>
              <a:custGeom>
                <a:rect b="b" l="l" r="r" t="t"/>
                <a:pathLst>
                  <a:path extrusionOk="0" h="120000" w="120000">
                    <a:moveTo>
                      <a:pt x="22718" y="120000"/>
                    </a:moveTo>
                    <a:lnTo>
                      <a:pt x="22718" y="99971"/>
                    </a:lnTo>
                    <a:lnTo>
                      <a:pt x="42524" y="99971"/>
                    </a:lnTo>
                    <a:lnTo>
                      <a:pt x="42524" y="20201"/>
                    </a:lnTo>
                    <a:lnTo>
                      <a:pt x="22718" y="20201"/>
                    </a:lnTo>
                    <a:lnTo>
                      <a:pt x="22718" y="48345"/>
                    </a:lnTo>
                    <a:lnTo>
                      <a:pt x="0" y="48345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48345"/>
                    </a:lnTo>
                    <a:lnTo>
                      <a:pt x="97475" y="48345"/>
                    </a:lnTo>
                    <a:lnTo>
                      <a:pt x="97475" y="20201"/>
                    </a:lnTo>
                    <a:lnTo>
                      <a:pt x="77087" y="20201"/>
                    </a:lnTo>
                    <a:lnTo>
                      <a:pt x="77087" y="99971"/>
                    </a:lnTo>
                    <a:lnTo>
                      <a:pt x="97087" y="99971"/>
                    </a:lnTo>
                    <a:lnTo>
                      <a:pt x="97087" y="120000"/>
                    </a:lnTo>
                    <a:lnTo>
                      <a:pt x="22718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3154362" y="4502150"/>
                <a:ext cx="1203325" cy="1133475"/>
              </a:xfrm>
              <a:custGeom>
                <a:rect b="b" l="l" r="r" t="t"/>
                <a:pathLst>
                  <a:path extrusionOk="0" h="120000" w="120000">
                    <a:moveTo>
                      <a:pt x="53192" y="0"/>
                    </a:moveTo>
                    <a:lnTo>
                      <a:pt x="46860" y="1008"/>
                    </a:lnTo>
                    <a:lnTo>
                      <a:pt x="40686" y="2184"/>
                    </a:lnTo>
                    <a:lnTo>
                      <a:pt x="34828" y="4201"/>
                    </a:lnTo>
                    <a:lnTo>
                      <a:pt x="29604" y="6722"/>
                    </a:lnTo>
                    <a:lnTo>
                      <a:pt x="24696" y="9747"/>
                    </a:lnTo>
                    <a:lnTo>
                      <a:pt x="20105" y="13277"/>
                    </a:lnTo>
                    <a:lnTo>
                      <a:pt x="15831" y="17478"/>
                    </a:lnTo>
                    <a:lnTo>
                      <a:pt x="12189" y="22016"/>
                    </a:lnTo>
                    <a:lnTo>
                      <a:pt x="8865" y="26554"/>
                    </a:lnTo>
                    <a:lnTo>
                      <a:pt x="6015" y="31428"/>
                    </a:lnTo>
                    <a:lnTo>
                      <a:pt x="3957" y="36974"/>
                    </a:lnTo>
                    <a:lnTo>
                      <a:pt x="2058" y="42184"/>
                    </a:lnTo>
                    <a:lnTo>
                      <a:pt x="949" y="48067"/>
                    </a:lnTo>
                    <a:lnTo>
                      <a:pt x="316" y="53781"/>
                    </a:lnTo>
                    <a:lnTo>
                      <a:pt x="0" y="60000"/>
                    </a:lnTo>
                    <a:lnTo>
                      <a:pt x="316" y="65882"/>
                    </a:lnTo>
                    <a:lnTo>
                      <a:pt x="949" y="71764"/>
                    </a:lnTo>
                    <a:lnTo>
                      <a:pt x="2058" y="77142"/>
                    </a:lnTo>
                    <a:lnTo>
                      <a:pt x="3957" y="82689"/>
                    </a:lnTo>
                    <a:lnTo>
                      <a:pt x="6015" y="87899"/>
                    </a:lnTo>
                    <a:lnTo>
                      <a:pt x="8865" y="92773"/>
                    </a:lnTo>
                    <a:lnTo>
                      <a:pt x="11873" y="97647"/>
                    </a:lnTo>
                    <a:lnTo>
                      <a:pt x="15514" y="102184"/>
                    </a:lnTo>
                    <a:lnTo>
                      <a:pt x="19630" y="106386"/>
                    </a:lnTo>
                    <a:lnTo>
                      <a:pt x="24221" y="109915"/>
                    </a:lnTo>
                    <a:lnTo>
                      <a:pt x="29129" y="112941"/>
                    </a:lnTo>
                    <a:lnTo>
                      <a:pt x="34195" y="115462"/>
                    </a:lnTo>
                    <a:lnTo>
                      <a:pt x="40052" y="117478"/>
                    </a:lnTo>
                    <a:lnTo>
                      <a:pt x="46226" y="118823"/>
                    </a:lnTo>
                    <a:lnTo>
                      <a:pt x="52875" y="119663"/>
                    </a:lnTo>
                    <a:lnTo>
                      <a:pt x="60000" y="120000"/>
                    </a:lnTo>
                    <a:lnTo>
                      <a:pt x="66649" y="119663"/>
                    </a:lnTo>
                    <a:lnTo>
                      <a:pt x="73139" y="118823"/>
                    </a:lnTo>
                    <a:lnTo>
                      <a:pt x="79313" y="117478"/>
                    </a:lnTo>
                    <a:lnTo>
                      <a:pt x="84854" y="115462"/>
                    </a:lnTo>
                    <a:lnTo>
                      <a:pt x="90237" y="113277"/>
                    </a:lnTo>
                    <a:lnTo>
                      <a:pt x="95145" y="110252"/>
                    </a:lnTo>
                    <a:lnTo>
                      <a:pt x="99736" y="106722"/>
                    </a:lnTo>
                    <a:lnTo>
                      <a:pt x="103852" y="102521"/>
                    </a:lnTo>
                    <a:lnTo>
                      <a:pt x="107810" y="98319"/>
                    </a:lnTo>
                    <a:lnTo>
                      <a:pt x="110817" y="93445"/>
                    </a:lnTo>
                    <a:lnTo>
                      <a:pt x="113509" y="88571"/>
                    </a:lnTo>
                    <a:lnTo>
                      <a:pt x="116042" y="83361"/>
                    </a:lnTo>
                    <a:lnTo>
                      <a:pt x="117625" y="77815"/>
                    </a:lnTo>
                    <a:lnTo>
                      <a:pt x="118733" y="72100"/>
                    </a:lnTo>
                    <a:lnTo>
                      <a:pt x="119683" y="66218"/>
                    </a:lnTo>
                    <a:lnTo>
                      <a:pt x="120000" y="60000"/>
                    </a:lnTo>
                    <a:lnTo>
                      <a:pt x="119683" y="53781"/>
                    </a:lnTo>
                    <a:lnTo>
                      <a:pt x="118733" y="48067"/>
                    </a:lnTo>
                    <a:lnTo>
                      <a:pt x="117625" y="42184"/>
                    </a:lnTo>
                    <a:lnTo>
                      <a:pt x="116042" y="36638"/>
                    </a:lnTo>
                    <a:lnTo>
                      <a:pt x="113509" y="31428"/>
                    </a:lnTo>
                    <a:lnTo>
                      <a:pt x="110817" y="26554"/>
                    </a:lnTo>
                    <a:lnTo>
                      <a:pt x="107810" y="21680"/>
                    </a:lnTo>
                    <a:lnTo>
                      <a:pt x="103852" y="17142"/>
                    </a:lnTo>
                    <a:lnTo>
                      <a:pt x="99736" y="13277"/>
                    </a:lnTo>
                    <a:lnTo>
                      <a:pt x="95145" y="9747"/>
                    </a:lnTo>
                    <a:lnTo>
                      <a:pt x="90237" y="6722"/>
                    </a:lnTo>
                    <a:lnTo>
                      <a:pt x="84854" y="4201"/>
                    </a:lnTo>
                    <a:lnTo>
                      <a:pt x="79313" y="2184"/>
                    </a:lnTo>
                    <a:lnTo>
                      <a:pt x="73139" y="1008"/>
                    </a:lnTo>
                    <a:lnTo>
                      <a:pt x="66649" y="0"/>
                    </a:lnTo>
                    <a:lnTo>
                      <a:pt x="60000" y="0"/>
                    </a:lnTo>
                    <a:lnTo>
                      <a:pt x="53192" y="0"/>
                    </a:lnTo>
                    <a:close/>
                    <a:moveTo>
                      <a:pt x="66174" y="22016"/>
                    </a:moveTo>
                    <a:lnTo>
                      <a:pt x="71873" y="24033"/>
                    </a:lnTo>
                    <a:lnTo>
                      <a:pt x="76781" y="27226"/>
                    </a:lnTo>
                    <a:lnTo>
                      <a:pt x="81372" y="31764"/>
                    </a:lnTo>
                    <a:lnTo>
                      <a:pt x="85171" y="37647"/>
                    </a:lnTo>
                    <a:lnTo>
                      <a:pt x="87546" y="44201"/>
                    </a:lnTo>
                    <a:lnTo>
                      <a:pt x="89129" y="51260"/>
                    </a:lnTo>
                    <a:lnTo>
                      <a:pt x="89762" y="59327"/>
                    </a:lnTo>
                    <a:lnTo>
                      <a:pt x="89129" y="68403"/>
                    </a:lnTo>
                    <a:lnTo>
                      <a:pt x="87546" y="76302"/>
                    </a:lnTo>
                    <a:lnTo>
                      <a:pt x="84854" y="83025"/>
                    </a:lnTo>
                    <a:lnTo>
                      <a:pt x="81055" y="88571"/>
                    </a:lnTo>
                    <a:lnTo>
                      <a:pt x="78997" y="91092"/>
                    </a:lnTo>
                    <a:lnTo>
                      <a:pt x="76464" y="93109"/>
                    </a:lnTo>
                    <a:lnTo>
                      <a:pt x="74089" y="94789"/>
                    </a:lnTo>
                    <a:lnTo>
                      <a:pt x="71398" y="96302"/>
                    </a:lnTo>
                    <a:lnTo>
                      <a:pt x="65857" y="98319"/>
                    </a:lnTo>
                    <a:lnTo>
                      <a:pt x="63007" y="98655"/>
                    </a:lnTo>
                    <a:lnTo>
                      <a:pt x="60000" y="98655"/>
                    </a:lnTo>
                    <a:lnTo>
                      <a:pt x="56992" y="98655"/>
                    </a:lnTo>
                    <a:lnTo>
                      <a:pt x="53825" y="98319"/>
                    </a:lnTo>
                    <a:lnTo>
                      <a:pt x="51134" y="97310"/>
                    </a:lnTo>
                    <a:lnTo>
                      <a:pt x="48284" y="96302"/>
                    </a:lnTo>
                    <a:lnTo>
                      <a:pt x="45910" y="94789"/>
                    </a:lnTo>
                    <a:lnTo>
                      <a:pt x="43377" y="93109"/>
                    </a:lnTo>
                    <a:lnTo>
                      <a:pt x="41002" y="90924"/>
                    </a:lnTo>
                    <a:lnTo>
                      <a:pt x="38786" y="88571"/>
                    </a:lnTo>
                    <a:lnTo>
                      <a:pt x="35145" y="82689"/>
                    </a:lnTo>
                    <a:lnTo>
                      <a:pt x="32453" y="76302"/>
                    </a:lnTo>
                    <a:lnTo>
                      <a:pt x="30870" y="69075"/>
                    </a:lnTo>
                    <a:lnTo>
                      <a:pt x="30237" y="61008"/>
                    </a:lnTo>
                    <a:lnTo>
                      <a:pt x="30870" y="51596"/>
                    </a:lnTo>
                    <a:lnTo>
                      <a:pt x="32453" y="43865"/>
                    </a:lnTo>
                    <a:lnTo>
                      <a:pt x="35145" y="36974"/>
                    </a:lnTo>
                    <a:lnTo>
                      <a:pt x="38786" y="31092"/>
                    </a:lnTo>
                    <a:lnTo>
                      <a:pt x="43377" y="26890"/>
                    </a:lnTo>
                    <a:lnTo>
                      <a:pt x="48284" y="23697"/>
                    </a:lnTo>
                    <a:lnTo>
                      <a:pt x="53825" y="21680"/>
                    </a:lnTo>
                    <a:lnTo>
                      <a:pt x="60000" y="21008"/>
                    </a:lnTo>
                    <a:lnTo>
                      <a:pt x="66174" y="22016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4330700" y="4518025"/>
                <a:ext cx="1574800" cy="1111250"/>
              </a:xfrm>
              <a:custGeom>
                <a:rect b="b" l="l" r="r" t="t"/>
                <a:pathLst>
                  <a:path extrusionOk="0" h="120000" w="120000">
                    <a:moveTo>
                      <a:pt x="32056" y="119999"/>
                    </a:moveTo>
                    <a:lnTo>
                      <a:pt x="8588" y="20057"/>
                    </a:lnTo>
                    <a:lnTo>
                      <a:pt x="0" y="20057"/>
                    </a:lnTo>
                    <a:lnTo>
                      <a:pt x="0" y="0"/>
                    </a:lnTo>
                    <a:lnTo>
                      <a:pt x="36895" y="0"/>
                    </a:lnTo>
                    <a:lnTo>
                      <a:pt x="36895" y="20057"/>
                    </a:lnTo>
                    <a:lnTo>
                      <a:pt x="28306" y="20057"/>
                    </a:lnTo>
                    <a:lnTo>
                      <a:pt x="41854" y="77314"/>
                    </a:lnTo>
                    <a:lnTo>
                      <a:pt x="54193" y="20057"/>
                    </a:lnTo>
                    <a:lnTo>
                      <a:pt x="46814" y="20057"/>
                    </a:lnTo>
                    <a:lnTo>
                      <a:pt x="46814" y="0"/>
                    </a:lnTo>
                    <a:lnTo>
                      <a:pt x="76451" y="0"/>
                    </a:lnTo>
                    <a:lnTo>
                      <a:pt x="76451" y="20057"/>
                    </a:lnTo>
                    <a:lnTo>
                      <a:pt x="68709" y="20057"/>
                    </a:lnTo>
                    <a:lnTo>
                      <a:pt x="82379" y="77314"/>
                    </a:lnTo>
                    <a:lnTo>
                      <a:pt x="95443" y="20057"/>
                    </a:lnTo>
                    <a:lnTo>
                      <a:pt x="86975" y="20057"/>
                    </a:lnTo>
                    <a:lnTo>
                      <a:pt x="86975" y="0"/>
                    </a:lnTo>
                    <a:lnTo>
                      <a:pt x="120000" y="0"/>
                    </a:lnTo>
                    <a:lnTo>
                      <a:pt x="120000" y="20057"/>
                    </a:lnTo>
                    <a:lnTo>
                      <a:pt x="111169" y="20057"/>
                    </a:lnTo>
                    <a:lnTo>
                      <a:pt x="88427" y="119999"/>
                    </a:lnTo>
                    <a:lnTo>
                      <a:pt x="72943" y="119999"/>
                    </a:lnTo>
                    <a:lnTo>
                      <a:pt x="60120" y="65485"/>
                    </a:lnTo>
                    <a:lnTo>
                      <a:pt x="47661" y="119999"/>
                    </a:lnTo>
                    <a:lnTo>
                      <a:pt x="32056" y="119999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6000750" y="4518025"/>
                <a:ext cx="1195387" cy="1111250"/>
              </a:xfrm>
              <a:custGeom>
                <a:rect b="b" l="l" r="r" t="t"/>
                <a:pathLst>
                  <a:path extrusionOk="0" h="120000" w="120000">
                    <a:moveTo>
                      <a:pt x="0" y="119142"/>
                    </a:moveTo>
                    <a:lnTo>
                      <a:pt x="0" y="99257"/>
                    </a:lnTo>
                    <a:lnTo>
                      <a:pt x="14501" y="99257"/>
                    </a:lnTo>
                    <a:lnTo>
                      <a:pt x="14501" y="20057"/>
                    </a:lnTo>
                    <a:lnTo>
                      <a:pt x="0" y="20057"/>
                    </a:lnTo>
                    <a:lnTo>
                      <a:pt x="0" y="0"/>
                    </a:lnTo>
                    <a:lnTo>
                      <a:pt x="45577" y="0"/>
                    </a:lnTo>
                    <a:lnTo>
                      <a:pt x="85418" y="74400"/>
                    </a:lnTo>
                    <a:lnTo>
                      <a:pt x="85418" y="20057"/>
                    </a:lnTo>
                    <a:lnTo>
                      <a:pt x="71235" y="20057"/>
                    </a:lnTo>
                    <a:lnTo>
                      <a:pt x="71235" y="0"/>
                    </a:lnTo>
                    <a:lnTo>
                      <a:pt x="120000" y="0"/>
                    </a:lnTo>
                    <a:lnTo>
                      <a:pt x="120000" y="20057"/>
                    </a:lnTo>
                    <a:lnTo>
                      <a:pt x="104860" y="20057"/>
                    </a:lnTo>
                    <a:lnTo>
                      <a:pt x="104860" y="119999"/>
                    </a:lnTo>
                    <a:lnTo>
                      <a:pt x="80796" y="119999"/>
                    </a:lnTo>
                    <a:lnTo>
                      <a:pt x="33944" y="31714"/>
                    </a:lnTo>
                    <a:lnTo>
                      <a:pt x="33944" y="99257"/>
                    </a:lnTo>
                    <a:lnTo>
                      <a:pt x="47490" y="99257"/>
                    </a:lnTo>
                    <a:lnTo>
                      <a:pt x="47490" y="119142"/>
                    </a:lnTo>
                    <a:lnTo>
                      <a:pt x="0" y="119142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1476375" y="4149725"/>
              <a:ext cx="6192837" cy="1133475"/>
              <a:chOff x="2087562" y="4502150"/>
              <a:chExt cx="5108575" cy="1133475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2087562" y="4518025"/>
                <a:ext cx="981075" cy="1103312"/>
              </a:xfrm>
              <a:custGeom>
                <a:rect b="b" l="l" r="r" t="t"/>
                <a:pathLst>
                  <a:path extrusionOk="0" h="120000" w="120000">
                    <a:moveTo>
                      <a:pt x="22718" y="120000"/>
                    </a:moveTo>
                    <a:lnTo>
                      <a:pt x="22718" y="99971"/>
                    </a:lnTo>
                    <a:lnTo>
                      <a:pt x="42524" y="99971"/>
                    </a:lnTo>
                    <a:lnTo>
                      <a:pt x="42524" y="20201"/>
                    </a:lnTo>
                    <a:lnTo>
                      <a:pt x="22718" y="20201"/>
                    </a:lnTo>
                    <a:lnTo>
                      <a:pt x="22718" y="48345"/>
                    </a:lnTo>
                    <a:lnTo>
                      <a:pt x="0" y="48345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48345"/>
                    </a:lnTo>
                    <a:lnTo>
                      <a:pt x="97475" y="48345"/>
                    </a:lnTo>
                    <a:lnTo>
                      <a:pt x="97475" y="20201"/>
                    </a:lnTo>
                    <a:lnTo>
                      <a:pt x="77087" y="20201"/>
                    </a:lnTo>
                    <a:lnTo>
                      <a:pt x="77087" y="99971"/>
                    </a:lnTo>
                    <a:lnTo>
                      <a:pt x="97087" y="99971"/>
                    </a:lnTo>
                    <a:lnTo>
                      <a:pt x="97087" y="120000"/>
                    </a:lnTo>
                    <a:lnTo>
                      <a:pt x="22718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3154362" y="4502150"/>
                <a:ext cx="1203325" cy="1133475"/>
              </a:xfrm>
              <a:custGeom>
                <a:rect b="b" l="l" r="r" t="t"/>
                <a:pathLst>
                  <a:path extrusionOk="0" h="120000" w="120000">
                    <a:moveTo>
                      <a:pt x="53192" y="0"/>
                    </a:moveTo>
                    <a:lnTo>
                      <a:pt x="46860" y="1008"/>
                    </a:lnTo>
                    <a:lnTo>
                      <a:pt x="40686" y="2184"/>
                    </a:lnTo>
                    <a:lnTo>
                      <a:pt x="34828" y="4201"/>
                    </a:lnTo>
                    <a:lnTo>
                      <a:pt x="29604" y="6722"/>
                    </a:lnTo>
                    <a:lnTo>
                      <a:pt x="24696" y="9747"/>
                    </a:lnTo>
                    <a:lnTo>
                      <a:pt x="20105" y="13277"/>
                    </a:lnTo>
                    <a:lnTo>
                      <a:pt x="15831" y="17478"/>
                    </a:lnTo>
                    <a:lnTo>
                      <a:pt x="12189" y="22016"/>
                    </a:lnTo>
                    <a:lnTo>
                      <a:pt x="8865" y="26554"/>
                    </a:lnTo>
                    <a:lnTo>
                      <a:pt x="6015" y="31428"/>
                    </a:lnTo>
                    <a:lnTo>
                      <a:pt x="3957" y="36974"/>
                    </a:lnTo>
                    <a:lnTo>
                      <a:pt x="2058" y="42184"/>
                    </a:lnTo>
                    <a:lnTo>
                      <a:pt x="949" y="48067"/>
                    </a:lnTo>
                    <a:lnTo>
                      <a:pt x="316" y="53781"/>
                    </a:lnTo>
                    <a:lnTo>
                      <a:pt x="0" y="60000"/>
                    </a:lnTo>
                    <a:lnTo>
                      <a:pt x="316" y="65882"/>
                    </a:lnTo>
                    <a:lnTo>
                      <a:pt x="949" y="71764"/>
                    </a:lnTo>
                    <a:lnTo>
                      <a:pt x="2058" y="77142"/>
                    </a:lnTo>
                    <a:lnTo>
                      <a:pt x="3957" y="82689"/>
                    </a:lnTo>
                    <a:lnTo>
                      <a:pt x="6015" y="87899"/>
                    </a:lnTo>
                    <a:lnTo>
                      <a:pt x="8865" y="92773"/>
                    </a:lnTo>
                    <a:lnTo>
                      <a:pt x="11873" y="97647"/>
                    </a:lnTo>
                    <a:lnTo>
                      <a:pt x="15514" y="102184"/>
                    </a:lnTo>
                    <a:lnTo>
                      <a:pt x="19630" y="106386"/>
                    </a:lnTo>
                    <a:lnTo>
                      <a:pt x="24221" y="109915"/>
                    </a:lnTo>
                    <a:lnTo>
                      <a:pt x="29129" y="112941"/>
                    </a:lnTo>
                    <a:lnTo>
                      <a:pt x="34195" y="115462"/>
                    </a:lnTo>
                    <a:lnTo>
                      <a:pt x="40052" y="117478"/>
                    </a:lnTo>
                    <a:lnTo>
                      <a:pt x="46226" y="118823"/>
                    </a:lnTo>
                    <a:lnTo>
                      <a:pt x="52875" y="119663"/>
                    </a:lnTo>
                    <a:lnTo>
                      <a:pt x="60000" y="120000"/>
                    </a:lnTo>
                    <a:lnTo>
                      <a:pt x="66649" y="119663"/>
                    </a:lnTo>
                    <a:lnTo>
                      <a:pt x="73139" y="118823"/>
                    </a:lnTo>
                    <a:lnTo>
                      <a:pt x="79313" y="117478"/>
                    </a:lnTo>
                    <a:lnTo>
                      <a:pt x="84854" y="115462"/>
                    </a:lnTo>
                    <a:lnTo>
                      <a:pt x="90237" y="113277"/>
                    </a:lnTo>
                    <a:lnTo>
                      <a:pt x="95145" y="110252"/>
                    </a:lnTo>
                    <a:lnTo>
                      <a:pt x="99736" y="106722"/>
                    </a:lnTo>
                    <a:lnTo>
                      <a:pt x="103852" y="102521"/>
                    </a:lnTo>
                    <a:lnTo>
                      <a:pt x="107810" y="98319"/>
                    </a:lnTo>
                    <a:lnTo>
                      <a:pt x="110817" y="93445"/>
                    </a:lnTo>
                    <a:lnTo>
                      <a:pt x="113509" y="88571"/>
                    </a:lnTo>
                    <a:lnTo>
                      <a:pt x="116042" y="83361"/>
                    </a:lnTo>
                    <a:lnTo>
                      <a:pt x="117625" y="77815"/>
                    </a:lnTo>
                    <a:lnTo>
                      <a:pt x="118733" y="72100"/>
                    </a:lnTo>
                    <a:lnTo>
                      <a:pt x="119683" y="66218"/>
                    </a:lnTo>
                    <a:lnTo>
                      <a:pt x="120000" y="60000"/>
                    </a:lnTo>
                    <a:lnTo>
                      <a:pt x="119683" y="53781"/>
                    </a:lnTo>
                    <a:lnTo>
                      <a:pt x="118733" y="48067"/>
                    </a:lnTo>
                    <a:lnTo>
                      <a:pt x="117625" y="42184"/>
                    </a:lnTo>
                    <a:lnTo>
                      <a:pt x="116042" y="36638"/>
                    </a:lnTo>
                    <a:lnTo>
                      <a:pt x="113509" y="31428"/>
                    </a:lnTo>
                    <a:lnTo>
                      <a:pt x="110817" y="26554"/>
                    </a:lnTo>
                    <a:lnTo>
                      <a:pt x="107810" y="21680"/>
                    </a:lnTo>
                    <a:lnTo>
                      <a:pt x="103852" y="17142"/>
                    </a:lnTo>
                    <a:lnTo>
                      <a:pt x="99736" y="13277"/>
                    </a:lnTo>
                    <a:lnTo>
                      <a:pt x="95145" y="9747"/>
                    </a:lnTo>
                    <a:lnTo>
                      <a:pt x="90237" y="6722"/>
                    </a:lnTo>
                    <a:lnTo>
                      <a:pt x="84854" y="4201"/>
                    </a:lnTo>
                    <a:lnTo>
                      <a:pt x="79313" y="2184"/>
                    </a:lnTo>
                    <a:lnTo>
                      <a:pt x="73139" y="1008"/>
                    </a:lnTo>
                    <a:lnTo>
                      <a:pt x="66649" y="0"/>
                    </a:lnTo>
                    <a:lnTo>
                      <a:pt x="60000" y="0"/>
                    </a:lnTo>
                    <a:lnTo>
                      <a:pt x="53192" y="0"/>
                    </a:lnTo>
                    <a:close/>
                    <a:moveTo>
                      <a:pt x="66174" y="22016"/>
                    </a:moveTo>
                    <a:lnTo>
                      <a:pt x="71873" y="24033"/>
                    </a:lnTo>
                    <a:lnTo>
                      <a:pt x="76781" y="27226"/>
                    </a:lnTo>
                    <a:lnTo>
                      <a:pt x="81372" y="31764"/>
                    </a:lnTo>
                    <a:lnTo>
                      <a:pt x="85171" y="37647"/>
                    </a:lnTo>
                    <a:lnTo>
                      <a:pt x="87546" y="44201"/>
                    </a:lnTo>
                    <a:lnTo>
                      <a:pt x="89129" y="51260"/>
                    </a:lnTo>
                    <a:lnTo>
                      <a:pt x="89762" y="59327"/>
                    </a:lnTo>
                    <a:lnTo>
                      <a:pt x="89129" y="68403"/>
                    </a:lnTo>
                    <a:lnTo>
                      <a:pt x="87546" y="76302"/>
                    </a:lnTo>
                    <a:lnTo>
                      <a:pt x="84854" y="83025"/>
                    </a:lnTo>
                    <a:lnTo>
                      <a:pt x="81055" y="88571"/>
                    </a:lnTo>
                    <a:lnTo>
                      <a:pt x="78997" y="91092"/>
                    </a:lnTo>
                    <a:lnTo>
                      <a:pt x="76464" y="93109"/>
                    </a:lnTo>
                    <a:lnTo>
                      <a:pt x="74089" y="94789"/>
                    </a:lnTo>
                    <a:lnTo>
                      <a:pt x="71398" y="96302"/>
                    </a:lnTo>
                    <a:lnTo>
                      <a:pt x="65857" y="98319"/>
                    </a:lnTo>
                    <a:lnTo>
                      <a:pt x="63007" y="98655"/>
                    </a:lnTo>
                    <a:lnTo>
                      <a:pt x="60000" y="98655"/>
                    </a:lnTo>
                    <a:lnTo>
                      <a:pt x="56992" y="98655"/>
                    </a:lnTo>
                    <a:lnTo>
                      <a:pt x="53825" y="98319"/>
                    </a:lnTo>
                    <a:lnTo>
                      <a:pt x="51134" y="97310"/>
                    </a:lnTo>
                    <a:lnTo>
                      <a:pt x="48284" y="96302"/>
                    </a:lnTo>
                    <a:lnTo>
                      <a:pt x="45910" y="94789"/>
                    </a:lnTo>
                    <a:lnTo>
                      <a:pt x="43377" y="93109"/>
                    </a:lnTo>
                    <a:lnTo>
                      <a:pt x="41002" y="90924"/>
                    </a:lnTo>
                    <a:lnTo>
                      <a:pt x="38786" y="88571"/>
                    </a:lnTo>
                    <a:lnTo>
                      <a:pt x="35145" y="82689"/>
                    </a:lnTo>
                    <a:lnTo>
                      <a:pt x="32453" y="76302"/>
                    </a:lnTo>
                    <a:lnTo>
                      <a:pt x="30870" y="69075"/>
                    </a:lnTo>
                    <a:lnTo>
                      <a:pt x="30237" y="61008"/>
                    </a:lnTo>
                    <a:lnTo>
                      <a:pt x="30870" y="51596"/>
                    </a:lnTo>
                    <a:lnTo>
                      <a:pt x="32453" y="43865"/>
                    </a:lnTo>
                    <a:lnTo>
                      <a:pt x="35145" y="36974"/>
                    </a:lnTo>
                    <a:lnTo>
                      <a:pt x="38786" y="31092"/>
                    </a:lnTo>
                    <a:lnTo>
                      <a:pt x="43377" y="26890"/>
                    </a:lnTo>
                    <a:lnTo>
                      <a:pt x="48284" y="23697"/>
                    </a:lnTo>
                    <a:lnTo>
                      <a:pt x="53825" y="21680"/>
                    </a:lnTo>
                    <a:lnTo>
                      <a:pt x="60000" y="21008"/>
                    </a:lnTo>
                    <a:lnTo>
                      <a:pt x="66174" y="22016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4330700" y="4518025"/>
                <a:ext cx="1574800" cy="1111250"/>
              </a:xfrm>
              <a:custGeom>
                <a:rect b="b" l="l" r="r" t="t"/>
                <a:pathLst>
                  <a:path extrusionOk="0" h="120000" w="120000">
                    <a:moveTo>
                      <a:pt x="32056" y="119999"/>
                    </a:moveTo>
                    <a:lnTo>
                      <a:pt x="8588" y="20057"/>
                    </a:lnTo>
                    <a:lnTo>
                      <a:pt x="0" y="20057"/>
                    </a:lnTo>
                    <a:lnTo>
                      <a:pt x="0" y="0"/>
                    </a:lnTo>
                    <a:lnTo>
                      <a:pt x="36895" y="0"/>
                    </a:lnTo>
                    <a:lnTo>
                      <a:pt x="36895" y="20057"/>
                    </a:lnTo>
                    <a:lnTo>
                      <a:pt x="28306" y="20057"/>
                    </a:lnTo>
                    <a:lnTo>
                      <a:pt x="41854" y="77314"/>
                    </a:lnTo>
                    <a:lnTo>
                      <a:pt x="54193" y="20057"/>
                    </a:lnTo>
                    <a:lnTo>
                      <a:pt x="46814" y="20057"/>
                    </a:lnTo>
                    <a:lnTo>
                      <a:pt x="46814" y="0"/>
                    </a:lnTo>
                    <a:lnTo>
                      <a:pt x="76451" y="0"/>
                    </a:lnTo>
                    <a:lnTo>
                      <a:pt x="76451" y="20057"/>
                    </a:lnTo>
                    <a:lnTo>
                      <a:pt x="68709" y="20057"/>
                    </a:lnTo>
                    <a:lnTo>
                      <a:pt x="82379" y="77314"/>
                    </a:lnTo>
                    <a:lnTo>
                      <a:pt x="95443" y="20057"/>
                    </a:lnTo>
                    <a:lnTo>
                      <a:pt x="86975" y="20057"/>
                    </a:lnTo>
                    <a:lnTo>
                      <a:pt x="86975" y="0"/>
                    </a:lnTo>
                    <a:lnTo>
                      <a:pt x="120000" y="0"/>
                    </a:lnTo>
                    <a:lnTo>
                      <a:pt x="120000" y="20057"/>
                    </a:lnTo>
                    <a:lnTo>
                      <a:pt x="111169" y="20057"/>
                    </a:lnTo>
                    <a:lnTo>
                      <a:pt x="88427" y="119999"/>
                    </a:lnTo>
                    <a:lnTo>
                      <a:pt x="72943" y="119999"/>
                    </a:lnTo>
                    <a:lnTo>
                      <a:pt x="60120" y="65485"/>
                    </a:lnTo>
                    <a:lnTo>
                      <a:pt x="47661" y="119999"/>
                    </a:lnTo>
                    <a:lnTo>
                      <a:pt x="32056" y="119999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6000750" y="4518025"/>
                <a:ext cx="1195387" cy="1111250"/>
              </a:xfrm>
              <a:custGeom>
                <a:rect b="b" l="l" r="r" t="t"/>
                <a:pathLst>
                  <a:path extrusionOk="0" h="120000" w="120000">
                    <a:moveTo>
                      <a:pt x="0" y="119142"/>
                    </a:moveTo>
                    <a:lnTo>
                      <a:pt x="0" y="99257"/>
                    </a:lnTo>
                    <a:lnTo>
                      <a:pt x="14501" y="99257"/>
                    </a:lnTo>
                    <a:lnTo>
                      <a:pt x="14501" y="20057"/>
                    </a:lnTo>
                    <a:lnTo>
                      <a:pt x="0" y="20057"/>
                    </a:lnTo>
                    <a:lnTo>
                      <a:pt x="0" y="0"/>
                    </a:lnTo>
                    <a:lnTo>
                      <a:pt x="45577" y="0"/>
                    </a:lnTo>
                    <a:lnTo>
                      <a:pt x="85418" y="74400"/>
                    </a:lnTo>
                    <a:lnTo>
                      <a:pt x="85418" y="20057"/>
                    </a:lnTo>
                    <a:lnTo>
                      <a:pt x="71235" y="20057"/>
                    </a:lnTo>
                    <a:lnTo>
                      <a:pt x="71235" y="0"/>
                    </a:lnTo>
                    <a:lnTo>
                      <a:pt x="120000" y="0"/>
                    </a:lnTo>
                    <a:lnTo>
                      <a:pt x="120000" y="20057"/>
                    </a:lnTo>
                    <a:lnTo>
                      <a:pt x="104860" y="20057"/>
                    </a:lnTo>
                    <a:lnTo>
                      <a:pt x="104860" y="119999"/>
                    </a:lnTo>
                    <a:lnTo>
                      <a:pt x="80796" y="119999"/>
                    </a:lnTo>
                    <a:lnTo>
                      <a:pt x="33944" y="31714"/>
                    </a:lnTo>
                    <a:lnTo>
                      <a:pt x="33944" y="99257"/>
                    </a:lnTo>
                    <a:lnTo>
                      <a:pt x="47490" y="99257"/>
                    </a:lnTo>
                    <a:lnTo>
                      <a:pt x="47490" y="119142"/>
                    </a:lnTo>
                    <a:lnTo>
                      <a:pt x="0" y="119142"/>
                    </a:lnTo>
                    <a:close/>
                  </a:path>
                </a:pathLst>
              </a:custGeom>
              <a:gradFill>
                <a:gsLst>
                  <a:gs pos="0">
                    <a:srgbClr val="FF9900"/>
                  </a:gs>
                  <a:gs pos="100000">
                    <a:srgbClr val="FF3300"/>
                  </a:gs>
                </a:gsLst>
                <a:lin ang="5400000" scaled="0"/>
              </a:gra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1" name="Google Shape;111;p13"/>
          <p:cNvGrpSpPr/>
          <p:nvPr/>
        </p:nvGrpSpPr>
        <p:grpSpPr>
          <a:xfrm>
            <a:off x="1476375" y="3646487"/>
            <a:ext cx="6191250" cy="854075"/>
            <a:chOff x="1476375" y="3144837"/>
            <a:chExt cx="6191250" cy="854075"/>
          </a:xfrm>
        </p:grpSpPr>
        <p:sp>
          <p:nvSpPr>
            <p:cNvPr id="112" name="Google Shape;112;p13"/>
            <p:cNvSpPr/>
            <p:nvPr/>
          </p:nvSpPr>
          <p:spPr>
            <a:xfrm>
              <a:off x="1476375" y="3348037"/>
              <a:ext cx="966787" cy="509587"/>
            </a:xfrm>
            <a:custGeom>
              <a:rect b="b" l="l" r="r" t="t"/>
              <a:pathLst>
                <a:path extrusionOk="0" h="120000" w="120000">
                  <a:moveTo>
                    <a:pt x="102792" y="91553"/>
                  </a:moveTo>
                  <a:lnTo>
                    <a:pt x="102792" y="49482"/>
                  </a:lnTo>
                  <a:lnTo>
                    <a:pt x="102339" y="42071"/>
                  </a:lnTo>
                  <a:lnTo>
                    <a:pt x="101886" y="36095"/>
                  </a:lnTo>
                  <a:lnTo>
                    <a:pt x="101433" y="31075"/>
                  </a:lnTo>
                  <a:lnTo>
                    <a:pt x="100754" y="26772"/>
                  </a:lnTo>
                  <a:lnTo>
                    <a:pt x="98037" y="19840"/>
                  </a:lnTo>
                  <a:lnTo>
                    <a:pt x="93735" y="13386"/>
                  </a:lnTo>
                  <a:lnTo>
                    <a:pt x="91018" y="10756"/>
                  </a:lnTo>
                  <a:lnTo>
                    <a:pt x="87622" y="7888"/>
                  </a:lnTo>
                  <a:lnTo>
                    <a:pt x="83094" y="5737"/>
                  </a:lnTo>
                  <a:lnTo>
                    <a:pt x="78339" y="3824"/>
                  </a:lnTo>
                  <a:lnTo>
                    <a:pt x="73132" y="2390"/>
                  </a:lnTo>
                  <a:lnTo>
                    <a:pt x="67018" y="956"/>
                  </a:lnTo>
                  <a:lnTo>
                    <a:pt x="60452" y="0"/>
                  </a:lnTo>
                  <a:lnTo>
                    <a:pt x="52981" y="0"/>
                  </a:lnTo>
                  <a:lnTo>
                    <a:pt x="43245" y="478"/>
                  </a:lnTo>
                  <a:lnTo>
                    <a:pt x="34415" y="1912"/>
                  </a:lnTo>
                  <a:lnTo>
                    <a:pt x="26716" y="3824"/>
                  </a:lnTo>
                  <a:lnTo>
                    <a:pt x="19698" y="6932"/>
                  </a:lnTo>
                  <a:lnTo>
                    <a:pt x="13584" y="10756"/>
                  </a:lnTo>
                  <a:lnTo>
                    <a:pt x="8603" y="15298"/>
                  </a:lnTo>
                  <a:lnTo>
                    <a:pt x="4301" y="20796"/>
                  </a:lnTo>
                  <a:lnTo>
                    <a:pt x="679" y="27250"/>
                  </a:lnTo>
                  <a:lnTo>
                    <a:pt x="28301" y="32749"/>
                  </a:lnTo>
                  <a:lnTo>
                    <a:pt x="32830" y="28685"/>
                  </a:lnTo>
                  <a:lnTo>
                    <a:pt x="37132" y="26055"/>
                  </a:lnTo>
                  <a:lnTo>
                    <a:pt x="42339" y="24143"/>
                  </a:lnTo>
                  <a:lnTo>
                    <a:pt x="48000" y="23665"/>
                  </a:lnTo>
                  <a:lnTo>
                    <a:pt x="52528" y="24143"/>
                  </a:lnTo>
                  <a:lnTo>
                    <a:pt x="56377" y="25099"/>
                  </a:lnTo>
                  <a:lnTo>
                    <a:pt x="60000" y="26772"/>
                  </a:lnTo>
                  <a:lnTo>
                    <a:pt x="62943" y="29641"/>
                  </a:lnTo>
                  <a:lnTo>
                    <a:pt x="65207" y="32509"/>
                  </a:lnTo>
                  <a:lnTo>
                    <a:pt x="67018" y="36095"/>
                  </a:lnTo>
                  <a:lnTo>
                    <a:pt x="68150" y="39442"/>
                  </a:lnTo>
                  <a:lnTo>
                    <a:pt x="68603" y="43505"/>
                  </a:lnTo>
                  <a:lnTo>
                    <a:pt x="68603" y="50916"/>
                  </a:lnTo>
                  <a:lnTo>
                    <a:pt x="61584" y="48047"/>
                  </a:lnTo>
                  <a:lnTo>
                    <a:pt x="55018" y="46135"/>
                  </a:lnTo>
                  <a:lnTo>
                    <a:pt x="49358" y="45418"/>
                  </a:lnTo>
                  <a:lnTo>
                    <a:pt x="43698" y="44940"/>
                  </a:lnTo>
                  <a:lnTo>
                    <a:pt x="34415" y="45896"/>
                  </a:lnTo>
                  <a:lnTo>
                    <a:pt x="26264" y="47569"/>
                  </a:lnTo>
                  <a:lnTo>
                    <a:pt x="18792" y="51394"/>
                  </a:lnTo>
                  <a:lnTo>
                    <a:pt x="12226" y="55936"/>
                  </a:lnTo>
                  <a:lnTo>
                    <a:pt x="7018" y="61912"/>
                  </a:lnTo>
                  <a:lnTo>
                    <a:pt x="2943" y="68844"/>
                  </a:lnTo>
                  <a:lnTo>
                    <a:pt x="679" y="75776"/>
                  </a:lnTo>
                  <a:lnTo>
                    <a:pt x="0" y="84143"/>
                  </a:lnTo>
                  <a:lnTo>
                    <a:pt x="679" y="92031"/>
                  </a:lnTo>
                  <a:lnTo>
                    <a:pt x="2943" y="98964"/>
                  </a:lnTo>
                  <a:lnTo>
                    <a:pt x="6566" y="104940"/>
                  </a:lnTo>
                  <a:lnTo>
                    <a:pt x="11773" y="110438"/>
                  </a:lnTo>
                  <a:lnTo>
                    <a:pt x="17886" y="114501"/>
                  </a:lnTo>
                  <a:lnTo>
                    <a:pt x="24452" y="117370"/>
                  </a:lnTo>
                  <a:lnTo>
                    <a:pt x="31471" y="119282"/>
                  </a:lnTo>
                  <a:lnTo>
                    <a:pt x="39396" y="120000"/>
                  </a:lnTo>
                  <a:lnTo>
                    <a:pt x="46867" y="119282"/>
                  </a:lnTo>
                  <a:lnTo>
                    <a:pt x="54339" y="117370"/>
                  </a:lnTo>
                  <a:lnTo>
                    <a:pt x="61132" y="114023"/>
                  </a:lnTo>
                  <a:lnTo>
                    <a:pt x="68603" y="109482"/>
                  </a:lnTo>
                  <a:lnTo>
                    <a:pt x="68603" y="118326"/>
                  </a:lnTo>
                  <a:lnTo>
                    <a:pt x="120000" y="118326"/>
                  </a:lnTo>
                  <a:lnTo>
                    <a:pt x="120000" y="91553"/>
                  </a:lnTo>
                  <a:lnTo>
                    <a:pt x="102792" y="91553"/>
                  </a:lnTo>
                  <a:close/>
                  <a:moveTo>
                    <a:pt x="68603" y="85099"/>
                  </a:moveTo>
                  <a:lnTo>
                    <a:pt x="62490" y="90597"/>
                  </a:lnTo>
                  <a:lnTo>
                    <a:pt x="56830" y="94183"/>
                  </a:lnTo>
                  <a:lnTo>
                    <a:pt x="52075" y="96573"/>
                  </a:lnTo>
                  <a:lnTo>
                    <a:pt x="47320" y="97051"/>
                  </a:lnTo>
                  <a:lnTo>
                    <a:pt x="44150" y="97051"/>
                  </a:lnTo>
                  <a:lnTo>
                    <a:pt x="41433" y="96095"/>
                  </a:lnTo>
                  <a:lnTo>
                    <a:pt x="38943" y="94661"/>
                  </a:lnTo>
                  <a:lnTo>
                    <a:pt x="37132" y="92509"/>
                  </a:lnTo>
                  <a:lnTo>
                    <a:pt x="35320" y="90119"/>
                  </a:lnTo>
                  <a:lnTo>
                    <a:pt x="34188" y="87729"/>
                  </a:lnTo>
                  <a:lnTo>
                    <a:pt x="33283" y="84621"/>
                  </a:lnTo>
                  <a:lnTo>
                    <a:pt x="33283" y="81752"/>
                  </a:lnTo>
                  <a:lnTo>
                    <a:pt x="33735" y="78645"/>
                  </a:lnTo>
                  <a:lnTo>
                    <a:pt x="34415" y="75298"/>
                  </a:lnTo>
                  <a:lnTo>
                    <a:pt x="35773" y="72908"/>
                  </a:lnTo>
                  <a:lnTo>
                    <a:pt x="38037" y="70756"/>
                  </a:lnTo>
                  <a:lnTo>
                    <a:pt x="42792" y="68366"/>
                  </a:lnTo>
                  <a:lnTo>
                    <a:pt x="48452" y="66932"/>
                  </a:lnTo>
                  <a:lnTo>
                    <a:pt x="52528" y="67888"/>
                  </a:lnTo>
                  <a:lnTo>
                    <a:pt x="57283" y="69322"/>
                  </a:lnTo>
                  <a:lnTo>
                    <a:pt x="62490" y="72191"/>
                  </a:lnTo>
                  <a:lnTo>
                    <a:pt x="68603" y="75776"/>
                  </a:lnTo>
                  <a:lnTo>
                    <a:pt x="68603" y="85099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555875" y="3352800"/>
              <a:ext cx="758825" cy="498475"/>
            </a:xfrm>
            <a:custGeom>
              <a:rect b="b" l="l" r="r" t="t"/>
              <a:pathLst>
                <a:path extrusionOk="0" h="120000" w="120000">
                  <a:moveTo>
                    <a:pt x="95769" y="92627"/>
                  </a:moveTo>
                  <a:lnTo>
                    <a:pt x="95769" y="120000"/>
                  </a:lnTo>
                  <a:lnTo>
                    <a:pt x="0" y="120000"/>
                  </a:lnTo>
                  <a:lnTo>
                    <a:pt x="0" y="92627"/>
                  </a:lnTo>
                  <a:lnTo>
                    <a:pt x="25096" y="92627"/>
                  </a:lnTo>
                  <a:lnTo>
                    <a:pt x="25096" y="29327"/>
                  </a:lnTo>
                  <a:lnTo>
                    <a:pt x="865" y="29327"/>
                  </a:lnTo>
                  <a:lnTo>
                    <a:pt x="865" y="1955"/>
                  </a:lnTo>
                  <a:lnTo>
                    <a:pt x="65192" y="1955"/>
                  </a:lnTo>
                  <a:lnTo>
                    <a:pt x="65192" y="32260"/>
                  </a:lnTo>
                  <a:lnTo>
                    <a:pt x="67500" y="25906"/>
                  </a:lnTo>
                  <a:lnTo>
                    <a:pt x="70673" y="19796"/>
                  </a:lnTo>
                  <a:lnTo>
                    <a:pt x="75865" y="14663"/>
                  </a:lnTo>
                  <a:lnTo>
                    <a:pt x="81346" y="9531"/>
                  </a:lnTo>
                  <a:lnTo>
                    <a:pt x="88557" y="5621"/>
                  </a:lnTo>
                  <a:lnTo>
                    <a:pt x="95769" y="2443"/>
                  </a:lnTo>
                  <a:lnTo>
                    <a:pt x="103557" y="977"/>
                  </a:lnTo>
                  <a:lnTo>
                    <a:pt x="112500" y="0"/>
                  </a:lnTo>
                  <a:lnTo>
                    <a:pt x="115961" y="0"/>
                  </a:lnTo>
                  <a:lnTo>
                    <a:pt x="120000" y="0"/>
                  </a:lnTo>
                  <a:lnTo>
                    <a:pt x="120000" y="35926"/>
                  </a:lnTo>
                  <a:lnTo>
                    <a:pt x="111346" y="35926"/>
                  </a:lnTo>
                  <a:lnTo>
                    <a:pt x="104134" y="36415"/>
                  </a:lnTo>
                  <a:lnTo>
                    <a:pt x="98076" y="37393"/>
                  </a:lnTo>
                  <a:lnTo>
                    <a:pt x="92596" y="38859"/>
                  </a:lnTo>
                  <a:lnTo>
                    <a:pt x="87403" y="41059"/>
                  </a:lnTo>
                  <a:lnTo>
                    <a:pt x="83076" y="43991"/>
                  </a:lnTo>
                  <a:lnTo>
                    <a:pt x="79038" y="47657"/>
                  </a:lnTo>
                  <a:lnTo>
                    <a:pt x="75288" y="53034"/>
                  </a:lnTo>
                  <a:lnTo>
                    <a:pt x="72403" y="58655"/>
                  </a:lnTo>
                  <a:lnTo>
                    <a:pt x="70096" y="64765"/>
                  </a:lnTo>
                  <a:lnTo>
                    <a:pt x="68942" y="71364"/>
                  </a:lnTo>
                  <a:lnTo>
                    <a:pt x="68653" y="78452"/>
                  </a:lnTo>
                  <a:lnTo>
                    <a:pt x="68653" y="92627"/>
                  </a:lnTo>
                  <a:lnTo>
                    <a:pt x="95769" y="9262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4346575" y="3360737"/>
              <a:ext cx="1063625" cy="496887"/>
            </a:xfrm>
            <a:custGeom>
              <a:rect b="b" l="l" r="r" t="t"/>
              <a:pathLst>
                <a:path extrusionOk="0" h="120000" w="120000">
                  <a:moveTo>
                    <a:pt x="120000" y="90857"/>
                  </a:moveTo>
                  <a:lnTo>
                    <a:pt x="120000" y="118285"/>
                  </a:lnTo>
                  <a:lnTo>
                    <a:pt x="72864" y="118285"/>
                  </a:lnTo>
                  <a:lnTo>
                    <a:pt x="72864" y="108244"/>
                  </a:lnTo>
                  <a:lnTo>
                    <a:pt x="65866" y="113387"/>
                  </a:lnTo>
                  <a:lnTo>
                    <a:pt x="58662" y="117306"/>
                  </a:lnTo>
                  <a:lnTo>
                    <a:pt x="51869" y="119265"/>
                  </a:lnTo>
                  <a:lnTo>
                    <a:pt x="44665" y="120000"/>
                  </a:lnTo>
                  <a:lnTo>
                    <a:pt x="37873" y="119265"/>
                  </a:lnTo>
                  <a:lnTo>
                    <a:pt x="31903" y="117795"/>
                  </a:lnTo>
                  <a:lnTo>
                    <a:pt x="26758" y="114367"/>
                  </a:lnTo>
                  <a:lnTo>
                    <a:pt x="22435" y="110693"/>
                  </a:lnTo>
                  <a:lnTo>
                    <a:pt x="18730" y="105061"/>
                  </a:lnTo>
                  <a:lnTo>
                    <a:pt x="16466" y="98693"/>
                  </a:lnTo>
                  <a:lnTo>
                    <a:pt x="14819" y="91836"/>
                  </a:lnTo>
                  <a:lnTo>
                    <a:pt x="14408" y="83265"/>
                  </a:lnTo>
                  <a:lnTo>
                    <a:pt x="14408" y="27428"/>
                  </a:lnTo>
                  <a:lnTo>
                    <a:pt x="0" y="27428"/>
                  </a:lnTo>
                  <a:lnTo>
                    <a:pt x="0" y="0"/>
                  </a:lnTo>
                  <a:lnTo>
                    <a:pt x="45488" y="0"/>
                  </a:lnTo>
                  <a:lnTo>
                    <a:pt x="45488" y="73714"/>
                  </a:lnTo>
                  <a:lnTo>
                    <a:pt x="45488" y="77632"/>
                  </a:lnTo>
                  <a:lnTo>
                    <a:pt x="45900" y="81306"/>
                  </a:lnTo>
                  <a:lnTo>
                    <a:pt x="46723" y="83755"/>
                  </a:lnTo>
                  <a:lnTo>
                    <a:pt x="47547" y="85469"/>
                  </a:lnTo>
                  <a:lnTo>
                    <a:pt x="48987" y="86938"/>
                  </a:lnTo>
                  <a:lnTo>
                    <a:pt x="50634" y="87918"/>
                  </a:lnTo>
                  <a:lnTo>
                    <a:pt x="53104" y="88897"/>
                  </a:lnTo>
                  <a:lnTo>
                    <a:pt x="55780" y="88897"/>
                  </a:lnTo>
                  <a:lnTo>
                    <a:pt x="59897" y="88408"/>
                  </a:lnTo>
                  <a:lnTo>
                    <a:pt x="63807" y="86938"/>
                  </a:lnTo>
                  <a:lnTo>
                    <a:pt x="68130" y="84244"/>
                  </a:lnTo>
                  <a:lnTo>
                    <a:pt x="72864" y="80326"/>
                  </a:lnTo>
                  <a:lnTo>
                    <a:pt x="72864" y="27428"/>
                  </a:lnTo>
                  <a:lnTo>
                    <a:pt x="57838" y="27428"/>
                  </a:lnTo>
                  <a:lnTo>
                    <a:pt x="57838" y="0"/>
                  </a:lnTo>
                  <a:lnTo>
                    <a:pt x="103945" y="0"/>
                  </a:lnTo>
                  <a:lnTo>
                    <a:pt x="103945" y="90857"/>
                  </a:lnTo>
                  <a:lnTo>
                    <a:pt x="120000" y="9085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522912" y="3352800"/>
              <a:ext cx="1054100" cy="498475"/>
            </a:xfrm>
            <a:custGeom>
              <a:rect b="b" l="l" r="r" t="t"/>
              <a:pathLst>
                <a:path extrusionOk="0" h="120000" w="120000">
                  <a:moveTo>
                    <a:pt x="0" y="29327"/>
                  </a:moveTo>
                  <a:lnTo>
                    <a:pt x="0" y="1955"/>
                  </a:lnTo>
                  <a:lnTo>
                    <a:pt x="46505" y="1955"/>
                  </a:lnTo>
                  <a:lnTo>
                    <a:pt x="46505" y="12708"/>
                  </a:lnTo>
                  <a:lnTo>
                    <a:pt x="53356" y="7576"/>
                  </a:lnTo>
                  <a:lnTo>
                    <a:pt x="60622" y="3421"/>
                  </a:lnTo>
                  <a:lnTo>
                    <a:pt x="67681" y="977"/>
                  </a:lnTo>
                  <a:lnTo>
                    <a:pt x="75363" y="0"/>
                  </a:lnTo>
                  <a:lnTo>
                    <a:pt x="82214" y="977"/>
                  </a:lnTo>
                  <a:lnTo>
                    <a:pt x="88235" y="2932"/>
                  </a:lnTo>
                  <a:lnTo>
                    <a:pt x="93425" y="6598"/>
                  </a:lnTo>
                  <a:lnTo>
                    <a:pt x="97577" y="11486"/>
                  </a:lnTo>
                  <a:lnTo>
                    <a:pt x="100692" y="18085"/>
                  </a:lnTo>
                  <a:lnTo>
                    <a:pt x="103183" y="25906"/>
                  </a:lnTo>
                  <a:lnTo>
                    <a:pt x="104636" y="34949"/>
                  </a:lnTo>
                  <a:lnTo>
                    <a:pt x="105051" y="45947"/>
                  </a:lnTo>
                  <a:lnTo>
                    <a:pt x="105051" y="92627"/>
                  </a:lnTo>
                  <a:lnTo>
                    <a:pt x="120000" y="92627"/>
                  </a:lnTo>
                  <a:lnTo>
                    <a:pt x="120000" y="120000"/>
                  </a:lnTo>
                  <a:lnTo>
                    <a:pt x="73702" y="120000"/>
                  </a:lnTo>
                  <a:lnTo>
                    <a:pt x="73702" y="48146"/>
                  </a:lnTo>
                  <a:lnTo>
                    <a:pt x="73494" y="43991"/>
                  </a:lnTo>
                  <a:lnTo>
                    <a:pt x="73079" y="40081"/>
                  </a:lnTo>
                  <a:lnTo>
                    <a:pt x="72249" y="37393"/>
                  </a:lnTo>
                  <a:lnTo>
                    <a:pt x="71418" y="35437"/>
                  </a:lnTo>
                  <a:lnTo>
                    <a:pt x="68512" y="32505"/>
                  </a:lnTo>
                  <a:lnTo>
                    <a:pt x="64152" y="31771"/>
                  </a:lnTo>
                  <a:lnTo>
                    <a:pt x="59792" y="32505"/>
                  </a:lnTo>
                  <a:lnTo>
                    <a:pt x="55224" y="33971"/>
                  </a:lnTo>
                  <a:lnTo>
                    <a:pt x="50865" y="35926"/>
                  </a:lnTo>
                  <a:lnTo>
                    <a:pt x="46505" y="39348"/>
                  </a:lnTo>
                  <a:lnTo>
                    <a:pt x="46505" y="92627"/>
                  </a:lnTo>
                  <a:lnTo>
                    <a:pt x="61453" y="92627"/>
                  </a:lnTo>
                  <a:lnTo>
                    <a:pt x="61453" y="120000"/>
                  </a:lnTo>
                  <a:lnTo>
                    <a:pt x="0" y="120000"/>
                  </a:lnTo>
                  <a:lnTo>
                    <a:pt x="0" y="92627"/>
                  </a:lnTo>
                  <a:lnTo>
                    <a:pt x="14740" y="92627"/>
                  </a:lnTo>
                  <a:lnTo>
                    <a:pt x="14740" y="29327"/>
                  </a:lnTo>
                  <a:lnTo>
                    <a:pt x="0" y="29327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626225" y="3144837"/>
              <a:ext cx="1041400" cy="712787"/>
            </a:xfrm>
            <a:custGeom>
              <a:rect b="b" l="l" r="r" t="t"/>
              <a:pathLst>
                <a:path extrusionOk="0" h="120000" w="120000">
                  <a:moveTo>
                    <a:pt x="103607" y="99658"/>
                  </a:moveTo>
                  <a:lnTo>
                    <a:pt x="103607" y="0"/>
                  </a:lnTo>
                  <a:lnTo>
                    <a:pt x="56532" y="0"/>
                  </a:lnTo>
                  <a:lnTo>
                    <a:pt x="56532" y="19145"/>
                  </a:lnTo>
                  <a:lnTo>
                    <a:pt x="71873" y="19145"/>
                  </a:lnTo>
                  <a:lnTo>
                    <a:pt x="71873" y="45470"/>
                  </a:lnTo>
                  <a:lnTo>
                    <a:pt x="69141" y="42905"/>
                  </a:lnTo>
                  <a:lnTo>
                    <a:pt x="65779" y="40512"/>
                  </a:lnTo>
                  <a:lnTo>
                    <a:pt x="62626" y="38632"/>
                  </a:lnTo>
                  <a:lnTo>
                    <a:pt x="59054" y="37264"/>
                  </a:lnTo>
                  <a:lnTo>
                    <a:pt x="55271" y="35897"/>
                  </a:lnTo>
                  <a:lnTo>
                    <a:pt x="51698" y="34871"/>
                  </a:lnTo>
                  <a:lnTo>
                    <a:pt x="47495" y="34188"/>
                  </a:lnTo>
                  <a:lnTo>
                    <a:pt x="43082" y="34188"/>
                  </a:lnTo>
                  <a:lnTo>
                    <a:pt x="38669" y="34188"/>
                  </a:lnTo>
                  <a:lnTo>
                    <a:pt x="34465" y="34871"/>
                  </a:lnTo>
                  <a:lnTo>
                    <a:pt x="30472" y="35897"/>
                  </a:lnTo>
                  <a:lnTo>
                    <a:pt x="26479" y="37264"/>
                  </a:lnTo>
                  <a:lnTo>
                    <a:pt x="22697" y="39145"/>
                  </a:lnTo>
                  <a:lnTo>
                    <a:pt x="19124" y="41196"/>
                  </a:lnTo>
                  <a:lnTo>
                    <a:pt x="15761" y="43760"/>
                  </a:lnTo>
                  <a:lnTo>
                    <a:pt x="12609" y="46837"/>
                  </a:lnTo>
                  <a:lnTo>
                    <a:pt x="6935" y="53333"/>
                  </a:lnTo>
                  <a:lnTo>
                    <a:pt x="3362" y="60341"/>
                  </a:lnTo>
                  <a:lnTo>
                    <a:pt x="840" y="68205"/>
                  </a:lnTo>
                  <a:lnTo>
                    <a:pt x="0" y="77094"/>
                  </a:lnTo>
                  <a:lnTo>
                    <a:pt x="840" y="85811"/>
                  </a:lnTo>
                  <a:lnTo>
                    <a:pt x="2942" y="93675"/>
                  </a:lnTo>
                  <a:lnTo>
                    <a:pt x="6935" y="100854"/>
                  </a:lnTo>
                  <a:lnTo>
                    <a:pt x="12189" y="107521"/>
                  </a:lnTo>
                  <a:lnTo>
                    <a:pt x="15551" y="110427"/>
                  </a:lnTo>
                  <a:lnTo>
                    <a:pt x="18704" y="112820"/>
                  </a:lnTo>
                  <a:lnTo>
                    <a:pt x="22276" y="115042"/>
                  </a:lnTo>
                  <a:lnTo>
                    <a:pt x="26059" y="116752"/>
                  </a:lnTo>
                  <a:lnTo>
                    <a:pt x="30052" y="118119"/>
                  </a:lnTo>
                  <a:lnTo>
                    <a:pt x="34255" y="119145"/>
                  </a:lnTo>
                  <a:lnTo>
                    <a:pt x="38669" y="119658"/>
                  </a:lnTo>
                  <a:lnTo>
                    <a:pt x="43082" y="119999"/>
                  </a:lnTo>
                  <a:lnTo>
                    <a:pt x="50858" y="119487"/>
                  </a:lnTo>
                  <a:lnTo>
                    <a:pt x="54430" y="118461"/>
                  </a:lnTo>
                  <a:lnTo>
                    <a:pt x="58213" y="117094"/>
                  </a:lnTo>
                  <a:lnTo>
                    <a:pt x="61366" y="115726"/>
                  </a:lnTo>
                  <a:lnTo>
                    <a:pt x="65148" y="113846"/>
                  </a:lnTo>
                  <a:lnTo>
                    <a:pt x="68721" y="111452"/>
                  </a:lnTo>
                  <a:lnTo>
                    <a:pt x="71873" y="108888"/>
                  </a:lnTo>
                  <a:lnTo>
                    <a:pt x="71873" y="118803"/>
                  </a:lnTo>
                  <a:lnTo>
                    <a:pt x="120000" y="118803"/>
                  </a:lnTo>
                  <a:lnTo>
                    <a:pt x="120000" y="99658"/>
                  </a:lnTo>
                  <a:lnTo>
                    <a:pt x="103607" y="99658"/>
                  </a:lnTo>
                  <a:close/>
                  <a:moveTo>
                    <a:pt x="71873" y="82735"/>
                  </a:moveTo>
                  <a:lnTo>
                    <a:pt x="70823" y="87350"/>
                  </a:lnTo>
                  <a:lnTo>
                    <a:pt x="68721" y="90940"/>
                  </a:lnTo>
                  <a:lnTo>
                    <a:pt x="66199" y="94017"/>
                  </a:lnTo>
                  <a:lnTo>
                    <a:pt x="63047" y="96239"/>
                  </a:lnTo>
                  <a:lnTo>
                    <a:pt x="59684" y="97948"/>
                  </a:lnTo>
                  <a:lnTo>
                    <a:pt x="56112" y="98974"/>
                  </a:lnTo>
                  <a:lnTo>
                    <a:pt x="52539" y="99316"/>
                  </a:lnTo>
                  <a:lnTo>
                    <a:pt x="47495" y="98974"/>
                  </a:lnTo>
                  <a:lnTo>
                    <a:pt x="43922" y="97606"/>
                  </a:lnTo>
                  <a:lnTo>
                    <a:pt x="40350" y="95726"/>
                  </a:lnTo>
                  <a:lnTo>
                    <a:pt x="37828" y="92991"/>
                  </a:lnTo>
                  <a:lnTo>
                    <a:pt x="35306" y="89743"/>
                  </a:lnTo>
                  <a:lnTo>
                    <a:pt x="33835" y="85811"/>
                  </a:lnTo>
                  <a:lnTo>
                    <a:pt x="32994" y="81709"/>
                  </a:lnTo>
                  <a:lnTo>
                    <a:pt x="32574" y="77094"/>
                  </a:lnTo>
                  <a:lnTo>
                    <a:pt x="32994" y="72478"/>
                  </a:lnTo>
                  <a:lnTo>
                    <a:pt x="33835" y="68205"/>
                  </a:lnTo>
                  <a:lnTo>
                    <a:pt x="35306" y="64615"/>
                  </a:lnTo>
                  <a:lnTo>
                    <a:pt x="37828" y="61367"/>
                  </a:lnTo>
                  <a:lnTo>
                    <a:pt x="40350" y="58974"/>
                  </a:lnTo>
                  <a:lnTo>
                    <a:pt x="43922" y="57094"/>
                  </a:lnTo>
                  <a:lnTo>
                    <a:pt x="47495" y="56068"/>
                  </a:lnTo>
                  <a:lnTo>
                    <a:pt x="52119" y="55384"/>
                  </a:lnTo>
                  <a:lnTo>
                    <a:pt x="56112" y="55726"/>
                  </a:lnTo>
                  <a:lnTo>
                    <a:pt x="59264" y="56752"/>
                  </a:lnTo>
                  <a:lnTo>
                    <a:pt x="63047" y="58290"/>
                  </a:lnTo>
                  <a:lnTo>
                    <a:pt x="65779" y="60341"/>
                  </a:lnTo>
                  <a:lnTo>
                    <a:pt x="68721" y="63247"/>
                  </a:lnTo>
                  <a:lnTo>
                    <a:pt x="70823" y="67179"/>
                  </a:lnTo>
                  <a:lnTo>
                    <a:pt x="71873" y="71965"/>
                  </a:lnTo>
                  <a:lnTo>
                    <a:pt x="72294" y="77094"/>
                  </a:lnTo>
                  <a:lnTo>
                    <a:pt x="71873" y="82735"/>
                  </a:lnTo>
                  <a:close/>
                </a:path>
              </a:pathLst>
            </a:custGeom>
            <a:solidFill>
              <a:srgbClr val="99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eñal" id="117" name="Google Shape;11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19475" y="3213100"/>
              <a:ext cx="785812" cy="7858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3"/>
          <p:cNvSpPr txBox="1"/>
          <p:nvPr/>
        </p:nvSpPr>
        <p:spPr>
          <a:xfrm>
            <a:off x="8027987" y="333375"/>
            <a:ext cx="574675" cy="287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18" name="Google Shape;3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19" name="Google Shape;3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2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21" name="Google Shape;321;p2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2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23" name="Google Shape;323;p2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" name="Google Shape;334;p2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35" name="Google Shape;335;p2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2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38" name="Google Shape;338;p22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electrician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in your house.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0" name="Google Shape;340;p22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electrician</a:t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238" y="1234500"/>
            <a:ext cx="3603874" cy="22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785" name="Google Shape;278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786" name="Google Shape;2786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7" name="Google Shape;2787;p11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788" name="Google Shape;2788;p11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89" name="Google Shape;2789;p11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790" name="Google Shape;2790;p11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11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11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11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11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11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11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11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11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11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11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01" name="Google Shape;2801;p11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802" name="Google Shape;2802;p11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1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4" name="Google Shape;2804;p112"/>
          <p:cNvSpPr/>
          <p:nvPr/>
        </p:nvSpPr>
        <p:spPr>
          <a:xfrm>
            <a:off x="2700337" y="566102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bakery</a:t>
            </a:r>
            <a:endParaRPr/>
          </a:p>
        </p:txBody>
      </p:sp>
      <p:pic>
        <p:nvPicPr>
          <p:cNvPr descr="Panadería" id="2805" name="Google Shape;2805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825" y="1169600"/>
            <a:ext cx="2655900" cy="22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112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bakery?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7" name="Google Shape;2807;p112"/>
          <p:cNvSpPr txBox="1"/>
          <p:nvPr/>
        </p:nvSpPr>
        <p:spPr>
          <a:xfrm>
            <a:off x="1120888" y="4588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bread at the bakery.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812" name="Google Shape;281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813" name="Google Shape;2813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4" name="Google Shape;2814;p11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815" name="Google Shape;2815;p11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6" name="Google Shape;2816;p11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817" name="Google Shape;2817;p11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11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11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11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11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11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11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11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11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11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11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28" name="Google Shape;2828;p11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829" name="Google Shape;2829;p11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1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1" name="Google Shape;2831;p113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832" name="Google Shape;2832;p113"/>
          <p:cNvSpPr txBox="1"/>
          <p:nvPr/>
        </p:nvSpPr>
        <p:spPr>
          <a:xfrm>
            <a:off x="1157425" y="42562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bakery?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3" name="Google Shape;2833;p113"/>
          <p:cNvSpPr txBox="1"/>
          <p:nvPr/>
        </p:nvSpPr>
        <p:spPr>
          <a:xfrm>
            <a:off x="1157425" y="48961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baker works at the bakery.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4" name="Google Shape;2834;p113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</a:t>
            </a:r>
            <a:endParaRPr/>
          </a:p>
        </p:txBody>
      </p:sp>
      <p:pic>
        <p:nvPicPr>
          <p:cNvPr id="2835" name="Google Shape;283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097" y="1117513"/>
            <a:ext cx="2816152" cy="29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840" name="Google Shape;284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841" name="Google Shape;2841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2" name="Google Shape;2842;p114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2843" name="Google Shape;2843;p11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4" name="Google Shape;2844;p11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845" name="Google Shape;2845;p11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11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11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11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11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11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11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11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11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11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11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56" name="Google Shape;2856;p114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857" name="Google Shape;2857;p11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1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9" name="Google Shape;2859;p114"/>
          <p:cNvSpPr/>
          <p:nvPr/>
        </p:nvSpPr>
        <p:spPr>
          <a:xfrm>
            <a:off x="1443025" y="5661025"/>
            <a:ext cx="555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’</a:t>
            </a: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/>
          </a:p>
        </p:txBody>
      </p:sp>
      <p:grpSp>
        <p:nvGrpSpPr>
          <p:cNvPr id="2860" name="Google Shape;2860;p114"/>
          <p:cNvGrpSpPr/>
          <p:nvPr/>
        </p:nvGrpSpPr>
        <p:grpSpPr>
          <a:xfrm>
            <a:off x="1692275" y="1412875"/>
            <a:ext cx="5216525" cy="3927475"/>
            <a:chOff x="1547812" y="1446212"/>
            <a:chExt cx="5216525" cy="3927475"/>
          </a:xfrm>
        </p:grpSpPr>
        <p:pic>
          <p:nvPicPr>
            <p:cNvPr descr="Carnicería" id="2861" name="Google Shape;2861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7812" y="1446212"/>
              <a:ext cx="5216525" cy="392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2" name="Google Shape;2862;p114"/>
            <p:cNvSpPr txBox="1"/>
            <p:nvPr/>
          </p:nvSpPr>
          <p:spPr>
            <a:xfrm>
              <a:off x="3635375" y="3213100"/>
              <a:ext cx="360362" cy="1223962"/>
            </a:xfrm>
            <a:prstGeom prst="rect">
              <a:avLst/>
            </a:prstGeom>
            <a:gradFill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00" scaled="0"/>
            </a:gra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867" name="Google Shape;286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868" name="Google Shape;2868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9" name="Google Shape;2869;p11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870" name="Google Shape;2870;p11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1" name="Google Shape;2871;p11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872" name="Google Shape;2872;p11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11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11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11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11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11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11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11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11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11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11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83" name="Google Shape;2883;p11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884" name="Google Shape;2884;p11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11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6" name="Google Shape;2886;p115"/>
          <p:cNvSpPr/>
          <p:nvPr/>
        </p:nvSpPr>
        <p:spPr>
          <a:xfrm>
            <a:off x="1443025" y="5661025"/>
            <a:ext cx="555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’</a:t>
            </a: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endParaRPr/>
          </a:p>
        </p:txBody>
      </p:sp>
      <p:grpSp>
        <p:nvGrpSpPr>
          <p:cNvPr id="2887" name="Google Shape;2887;p115"/>
          <p:cNvGrpSpPr/>
          <p:nvPr/>
        </p:nvGrpSpPr>
        <p:grpSpPr>
          <a:xfrm>
            <a:off x="2485555" y="1212239"/>
            <a:ext cx="3668173" cy="2449644"/>
            <a:chOff x="1547812" y="1446212"/>
            <a:chExt cx="5216400" cy="3927600"/>
          </a:xfrm>
        </p:grpSpPr>
        <p:pic>
          <p:nvPicPr>
            <p:cNvPr descr="Carnicería" id="2888" name="Google Shape;2888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47812" y="1446212"/>
              <a:ext cx="5216400" cy="392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9" name="Google Shape;2889;p115"/>
            <p:cNvSpPr txBox="1"/>
            <p:nvPr/>
          </p:nvSpPr>
          <p:spPr>
            <a:xfrm>
              <a:off x="3635375" y="3213100"/>
              <a:ext cx="360300" cy="1224000"/>
            </a:xfrm>
            <a:prstGeom prst="rect">
              <a:avLst/>
            </a:prstGeom>
            <a:gradFill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12" scaled="0"/>
            </a:gra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0" name="Google Shape;2890;p115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What can you do at the butcher’s?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1" name="Google Shape;2891;p115"/>
          <p:cNvSpPr txBox="1"/>
          <p:nvPr/>
        </p:nvSpPr>
        <p:spPr>
          <a:xfrm>
            <a:off x="1120888" y="4588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meat at the butcher’s.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896" name="Google Shape;289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897" name="Google Shape;2897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8" name="Google Shape;2898;p11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899" name="Google Shape;2899;p11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0" name="Google Shape;2900;p11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901" name="Google Shape;2901;p11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11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11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11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11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11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11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11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11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11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11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12" name="Google Shape;2912;p11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913" name="Google Shape;2913;p11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1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5" name="Google Shape;2915;p116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916" name="Google Shape;2916;p116"/>
          <p:cNvSpPr txBox="1"/>
          <p:nvPr/>
        </p:nvSpPr>
        <p:spPr>
          <a:xfrm>
            <a:off x="1157425" y="42562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butcher’s?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7" name="Google Shape;2917;p116"/>
          <p:cNvSpPr txBox="1"/>
          <p:nvPr/>
        </p:nvSpPr>
        <p:spPr>
          <a:xfrm>
            <a:off x="1157425" y="48961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butcher works at the butcher’s.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8" name="Google Shape;2918;p116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butcher</a:t>
            </a:r>
            <a:endParaRPr/>
          </a:p>
        </p:txBody>
      </p:sp>
      <p:pic>
        <p:nvPicPr>
          <p:cNvPr id="2919" name="Google Shape;2919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962" y="1066075"/>
            <a:ext cx="2493725" cy="32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924" name="Google Shape;292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925" name="Google Shape;292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6" name="Google Shape;2926;p117"/>
          <p:cNvGrpSpPr/>
          <p:nvPr/>
        </p:nvGrpSpPr>
        <p:grpSpPr>
          <a:xfrm>
            <a:off x="8101012" y="2205037"/>
            <a:ext cx="792162" cy="819150"/>
            <a:chOff x="1187450" y="5013325"/>
            <a:chExt cx="792162" cy="819150"/>
          </a:xfrm>
        </p:grpSpPr>
        <p:sp>
          <p:nvSpPr>
            <p:cNvPr id="2927" name="Google Shape;2927;p117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8" name="Google Shape;2928;p117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929" name="Google Shape;2929;p117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117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117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117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117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117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117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117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117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117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117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40" name="Google Shape;2940;p117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941" name="Google Shape;2941;p117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17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3" name="Google Shape;2943;p117"/>
          <p:cNvSpPr/>
          <p:nvPr/>
        </p:nvSpPr>
        <p:spPr>
          <a:xfrm>
            <a:off x="1979612" y="5661025"/>
            <a:ext cx="46799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hairdresser’s</a:t>
            </a:r>
            <a:endParaRPr/>
          </a:p>
        </p:txBody>
      </p:sp>
      <p:grpSp>
        <p:nvGrpSpPr>
          <p:cNvPr id="2944" name="Google Shape;2944;p117"/>
          <p:cNvGrpSpPr/>
          <p:nvPr/>
        </p:nvGrpSpPr>
        <p:grpSpPr>
          <a:xfrm>
            <a:off x="1476375" y="1412875"/>
            <a:ext cx="5689600" cy="3770312"/>
            <a:chOff x="1187450" y="1470025"/>
            <a:chExt cx="5689600" cy="3770312"/>
          </a:xfrm>
        </p:grpSpPr>
        <p:pic>
          <p:nvPicPr>
            <p:cNvPr descr="Peluquería" id="2945" name="Google Shape;2945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87450" y="1470025"/>
              <a:ext cx="5689600" cy="377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6" name="Google Shape;2946;p117"/>
            <p:cNvSpPr/>
            <p:nvPr/>
          </p:nvSpPr>
          <p:spPr>
            <a:xfrm>
              <a:off x="3852862" y="3933825"/>
              <a:ext cx="71437" cy="431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17"/>
            <p:cNvSpPr/>
            <p:nvPr/>
          </p:nvSpPr>
          <p:spPr>
            <a:xfrm>
              <a:off x="4140200" y="3933825"/>
              <a:ext cx="71437" cy="431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952" name="Google Shape;295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953" name="Google Shape;295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4" name="Google Shape;2954;p118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2955" name="Google Shape;2955;p11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6" name="Google Shape;2956;p11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957" name="Google Shape;2957;p11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11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11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11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11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11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11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11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11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11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11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68" name="Google Shape;2968;p11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969" name="Google Shape;2969;p11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11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1" name="Google Shape;2971;p118"/>
          <p:cNvSpPr/>
          <p:nvPr/>
        </p:nvSpPr>
        <p:spPr>
          <a:xfrm>
            <a:off x="1979612" y="5661025"/>
            <a:ext cx="4680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hairdresser’s</a:t>
            </a:r>
            <a:endParaRPr/>
          </a:p>
        </p:txBody>
      </p:sp>
      <p:grpSp>
        <p:nvGrpSpPr>
          <p:cNvPr id="2972" name="Google Shape;2972;p118"/>
          <p:cNvGrpSpPr/>
          <p:nvPr/>
        </p:nvGrpSpPr>
        <p:grpSpPr>
          <a:xfrm>
            <a:off x="2718083" y="1118581"/>
            <a:ext cx="3707847" cy="2385909"/>
            <a:chOff x="1187450" y="1470025"/>
            <a:chExt cx="5689500" cy="3770400"/>
          </a:xfrm>
        </p:grpSpPr>
        <p:pic>
          <p:nvPicPr>
            <p:cNvPr descr="Peluquería" id="2973" name="Google Shape;2973;p1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87450" y="1470025"/>
              <a:ext cx="5689500" cy="377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4" name="Google Shape;2974;p118"/>
            <p:cNvSpPr/>
            <p:nvPr/>
          </p:nvSpPr>
          <p:spPr>
            <a:xfrm>
              <a:off x="3852862" y="3933825"/>
              <a:ext cx="71400" cy="431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18"/>
            <p:cNvSpPr/>
            <p:nvPr/>
          </p:nvSpPr>
          <p:spPr>
            <a:xfrm>
              <a:off x="4140200" y="3933825"/>
              <a:ext cx="71400" cy="431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6" name="Google Shape;2976;p118"/>
          <p:cNvSpPr txBox="1"/>
          <p:nvPr/>
        </p:nvSpPr>
        <p:spPr>
          <a:xfrm>
            <a:off x="1120888" y="36442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can you do at the hairdresser’s?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7" name="Google Shape;2977;p118"/>
          <p:cNvSpPr txBox="1"/>
          <p:nvPr/>
        </p:nvSpPr>
        <p:spPr>
          <a:xfrm>
            <a:off x="1120900" y="4360325"/>
            <a:ext cx="6397500" cy="112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a haircut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hairdresser’s.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982" name="Google Shape;298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983" name="Google Shape;298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4" name="Google Shape;2984;p11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985" name="Google Shape;2985;p11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6" name="Google Shape;2986;p11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987" name="Google Shape;2987;p11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11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11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11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11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11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11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11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11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11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11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98" name="Google Shape;2998;p11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999" name="Google Shape;2999;p11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11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1" name="Google Shape;3001;p119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002" name="Google Shape;3002;p119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hairdresser’s?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3" name="Google Shape;3003;p119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hairdresser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hairdresser’s.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4" name="Google Shape;3004;p119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hairdresser</a:t>
            </a:r>
            <a:endParaRPr/>
          </a:p>
        </p:txBody>
      </p:sp>
      <p:pic>
        <p:nvPicPr>
          <p:cNvPr id="3005" name="Google Shape;300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449" y="1134103"/>
            <a:ext cx="1787950" cy="2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4532" y="1180572"/>
            <a:ext cx="2024494" cy="24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011" name="Google Shape;301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012" name="Google Shape;3012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3" name="Google Shape;3013;p120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014" name="Google Shape;3014;p12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5" name="Google Shape;3015;p12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016" name="Google Shape;3016;p12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12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12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12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12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12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12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12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12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12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12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27" name="Google Shape;3027;p120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028" name="Google Shape;3028;p12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2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0" name="Google Shape;3030;p120"/>
          <p:cNvSpPr/>
          <p:nvPr/>
        </p:nvSpPr>
        <p:spPr>
          <a:xfrm>
            <a:off x="2268537" y="5661025"/>
            <a:ext cx="42481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station</a:t>
            </a:r>
            <a:endParaRPr/>
          </a:p>
        </p:txBody>
      </p:sp>
      <p:pic>
        <p:nvPicPr>
          <p:cNvPr descr="Estación_bus" id="3031" name="Google Shape;3031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012" y="1844675"/>
            <a:ext cx="6242050" cy="350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036" name="Google Shape;303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037" name="Google Shape;303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8" name="Google Shape;3038;p12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039" name="Google Shape;3039;p12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0" name="Google Shape;3040;p12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041" name="Google Shape;3041;p12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12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12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12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12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12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12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8" name="Google Shape;3048;p12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9" name="Google Shape;3049;p12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12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12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2" name="Google Shape;3052;p12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053" name="Google Shape;3053;p12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2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5" name="Google Shape;3055;p121"/>
          <p:cNvSpPr/>
          <p:nvPr/>
        </p:nvSpPr>
        <p:spPr>
          <a:xfrm>
            <a:off x="2268537" y="5661025"/>
            <a:ext cx="4248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station</a:t>
            </a:r>
            <a:endParaRPr/>
          </a:p>
        </p:txBody>
      </p:sp>
      <p:pic>
        <p:nvPicPr>
          <p:cNvPr descr="Estación_bus" id="3056" name="Google Shape;3056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405" y="1338200"/>
            <a:ext cx="3715200" cy="20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121"/>
          <p:cNvSpPr txBox="1"/>
          <p:nvPr/>
        </p:nvSpPr>
        <p:spPr>
          <a:xfrm>
            <a:off x="1042875" y="3872825"/>
            <a:ext cx="65859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What can you do at the bus station?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58" name="Google Shape;3058;p121"/>
          <p:cNvSpPr txBox="1"/>
          <p:nvPr/>
        </p:nvSpPr>
        <p:spPr>
          <a:xfrm>
            <a:off x="1042875" y="4588927"/>
            <a:ext cx="65859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8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a bus at the bus station.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46" name="Google Shape;3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47" name="Google Shape;3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49" name="Google Shape;349;p2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2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51" name="Google Shape;351;p2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2" name="Google Shape;362;p2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63" name="Google Shape;363;p2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66" name="Google Shape;366;p23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7" name="Google Shape;367;p23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any electrical problems and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installs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new wiring.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electrician</a:t>
            </a:r>
            <a:endParaRPr/>
          </a:p>
        </p:txBody>
      </p:sp>
      <p:pic>
        <p:nvPicPr>
          <p:cNvPr id="369" name="Google Shape;3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238" y="1234500"/>
            <a:ext cx="3603874" cy="22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063" name="Google Shape;306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064" name="Google Shape;3064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5" name="Google Shape;3065;p12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066" name="Google Shape;3066;p12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7" name="Google Shape;3067;p12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068" name="Google Shape;3068;p12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12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12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12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12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12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12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12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12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12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12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79" name="Google Shape;3079;p12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080" name="Google Shape;3080;p12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2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2" name="Google Shape;3082;p122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083" name="Google Shape;3083;p122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bus station?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4" name="Google Shape;3084;p122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driver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bus station.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5" name="Google Shape;3085;p122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driver</a:t>
            </a:r>
            <a:endParaRPr/>
          </a:p>
        </p:txBody>
      </p:sp>
      <p:pic>
        <p:nvPicPr>
          <p:cNvPr id="3086" name="Google Shape;3086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941" y="1185236"/>
            <a:ext cx="2753075" cy="2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025" y="163750"/>
            <a:ext cx="2673915" cy="241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092" name="Google Shape;3092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093" name="Google Shape;3093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4" name="Google Shape;3094;p12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095" name="Google Shape;3095;p12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6" name="Google Shape;3096;p12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097" name="Google Shape;3097;p12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12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12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0" name="Google Shape;3100;p12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1" name="Google Shape;3101;p12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2" name="Google Shape;3102;p12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3" name="Google Shape;3103;p12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12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12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12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12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08" name="Google Shape;3108;p12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109" name="Google Shape;3109;p12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12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1" name="Google Shape;3111;p123"/>
          <p:cNvSpPr/>
          <p:nvPr/>
        </p:nvSpPr>
        <p:spPr>
          <a:xfrm>
            <a:off x="2268537" y="5661025"/>
            <a:ext cx="4248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station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116" name="Google Shape;311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117" name="Google Shape;311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8" name="Google Shape;3118;p12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119" name="Google Shape;3119;p12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0" name="Google Shape;3120;p12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121" name="Google Shape;3121;p12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12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12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12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5" name="Google Shape;3125;p12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6" name="Google Shape;3126;p12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7" name="Google Shape;3127;p12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8" name="Google Shape;3128;p12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12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12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1" name="Google Shape;3131;p12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32" name="Google Shape;3132;p12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133" name="Google Shape;3133;p12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2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5" name="Google Shape;3135;p124"/>
          <p:cNvSpPr/>
          <p:nvPr/>
        </p:nvSpPr>
        <p:spPr>
          <a:xfrm>
            <a:off x="2268537" y="5661025"/>
            <a:ext cx="4248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station</a:t>
            </a:r>
            <a:endParaRPr/>
          </a:p>
        </p:txBody>
      </p:sp>
      <p:pic>
        <p:nvPicPr>
          <p:cNvPr descr="Estación_bus" id="3136" name="Google Shape;3136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405" y="1338200"/>
            <a:ext cx="3715200" cy="20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24"/>
          <p:cNvSpPr txBox="1"/>
          <p:nvPr/>
        </p:nvSpPr>
        <p:spPr>
          <a:xfrm>
            <a:off x="1042875" y="3872825"/>
            <a:ext cx="65859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What can you do at the bus station?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8" name="Google Shape;3138;p124"/>
          <p:cNvSpPr txBox="1"/>
          <p:nvPr/>
        </p:nvSpPr>
        <p:spPr>
          <a:xfrm>
            <a:off x="1042875" y="4588927"/>
            <a:ext cx="65859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8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a bus at the bus station.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143" name="Google Shape;314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144" name="Google Shape;3144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5" name="Google Shape;3145;p12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146" name="Google Shape;3146;p12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7" name="Google Shape;3147;p12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148" name="Google Shape;3148;p12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12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12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12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12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12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12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12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12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7" name="Google Shape;3157;p12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8" name="Google Shape;3158;p12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59" name="Google Shape;3159;p12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160" name="Google Shape;3160;p12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2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2" name="Google Shape;3162;p125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163" name="Google Shape;3163;p125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bus station?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4" name="Google Shape;3164;p125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driver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bus station.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65" name="Google Shape;3165;p125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 driver</a:t>
            </a:r>
            <a:endParaRPr/>
          </a:p>
        </p:txBody>
      </p:sp>
      <p:pic>
        <p:nvPicPr>
          <p:cNvPr id="3166" name="Google Shape;3166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941" y="1185236"/>
            <a:ext cx="2753075" cy="2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" name="Google Shape;3167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025" y="163750"/>
            <a:ext cx="2673915" cy="241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126"/>
          <p:cNvSpPr/>
          <p:nvPr/>
        </p:nvSpPr>
        <p:spPr>
          <a:xfrm>
            <a:off x="309700" y="84075"/>
            <a:ext cx="8474100" cy="664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73" name="Google Shape;3173;p126"/>
          <p:cNvGraphicFramePr/>
          <p:nvPr/>
        </p:nvGraphicFramePr>
        <p:xfrm>
          <a:off x="952500" y="2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2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 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17   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  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 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 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     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 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</a:rPr>
                        <a:t>Question *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74" name="Google Shape;31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573988">
            <a:off x="5280071" y="492034"/>
            <a:ext cx="710764" cy="375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2699990">
            <a:off x="4509593" y="3296045"/>
            <a:ext cx="713709" cy="291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2169">
            <a:off x="1477475" y="2388388"/>
            <a:ext cx="597371" cy="23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37603">
            <a:off x="5259382" y="319951"/>
            <a:ext cx="752160" cy="357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700026">
            <a:off x="5925972" y="4303138"/>
            <a:ext cx="694630" cy="18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9" name="Google Shape;317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699994">
            <a:off x="2435084" y="1694972"/>
            <a:ext cx="623031" cy="193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4" name="Google Shape;3184;p127"/>
          <p:cNvGraphicFramePr/>
          <p:nvPr/>
        </p:nvGraphicFramePr>
        <p:xfrm>
          <a:off x="419725" y="5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1874575"/>
                <a:gridCol w="2157950"/>
                <a:gridCol w="4107675"/>
              </a:tblGrid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English 1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A/ An (column 1) ..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accountant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contable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helps companies manage money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cleaner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Persona de limpieza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cleans and tidies an area or a place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fireman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bombero/a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puts out or extinguish fires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nurse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enfermero/a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is trained to help doctors and look after the sick.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scientist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científico/a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does experiments to discover how the world works 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architect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arquitecto/a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designs houses, buildings and structures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dentist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dentista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looks after people’s teeth and gums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fisherman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pescador/a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catches fish in the river or sea to sell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85" name="Google Shape;3185;p127"/>
          <p:cNvSpPr/>
          <p:nvPr/>
        </p:nvSpPr>
        <p:spPr>
          <a:xfrm>
            <a:off x="2398925" y="1052975"/>
            <a:ext cx="19503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27"/>
          <p:cNvSpPr/>
          <p:nvPr/>
        </p:nvSpPr>
        <p:spPr>
          <a:xfrm>
            <a:off x="2398925" y="1800525"/>
            <a:ext cx="19503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27"/>
          <p:cNvSpPr/>
          <p:nvPr/>
        </p:nvSpPr>
        <p:spPr>
          <a:xfrm>
            <a:off x="2398925" y="2518775"/>
            <a:ext cx="19503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27"/>
          <p:cNvSpPr/>
          <p:nvPr/>
        </p:nvSpPr>
        <p:spPr>
          <a:xfrm>
            <a:off x="2398925" y="3070525"/>
            <a:ext cx="1950300" cy="5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27"/>
          <p:cNvSpPr/>
          <p:nvPr/>
        </p:nvSpPr>
        <p:spPr>
          <a:xfrm>
            <a:off x="2398925" y="3788775"/>
            <a:ext cx="19503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27"/>
          <p:cNvSpPr/>
          <p:nvPr/>
        </p:nvSpPr>
        <p:spPr>
          <a:xfrm>
            <a:off x="2398925" y="4507025"/>
            <a:ext cx="19503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27"/>
          <p:cNvSpPr/>
          <p:nvPr/>
        </p:nvSpPr>
        <p:spPr>
          <a:xfrm>
            <a:off x="2398925" y="5225275"/>
            <a:ext cx="19503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27"/>
          <p:cNvSpPr/>
          <p:nvPr/>
        </p:nvSpPr>
        <p:spPr>
          <a:xfrm>
            <a:off x="2398925" y="6005800"/>
            <a:ext cx="1950300" cy="5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27"/>
          <p:cNvSpPr/>
          <p:nvPr/>
        </p:nvSpPr>
        <p:spPr>
          <a:xfrm>
            <a:off x="4556550" y="1052975"/>
            <a:ext cx="38304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27"/>
          <p:cNvSpPr/>
          <p:nvPr/>
        </p:nvSpPr>
        <p:spPr>
          <a:xfrm>
            <a:off x="4556550" y="1800525"/>
            <a:ext cx="38304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127"/>
          <p:cNvSpPr/>
          <p:nvPr/>
        </p:nvSpPr>
        <p:spPr>
          <a:xfrm>
            <a:off x="4556550" y="2518775"/>
            <a:ext cx="38304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6" name="Google Shape;3196;p127"/>
          <p:cNvSpPr/>
          <p:nvPr/>
        </p:nvSpPr>
        <p:spPr>
          <a:xfrm>
            <a:off x="4556550" y="3070525"/>
            <a:ext cx="3830400" cy="5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27"/>
          <p:cNvSpPr/>
          <p:nvPr/>
        </p:nvSpPr>
        <p:spPr>
          <a:xfrm>
            <a:off x="4556550" y="3788775"/>
            <a:ext cx="38304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127"/>
          <p:cNvSpPr/>
          <p:nvPr/>
        </p:nvSpPr>
        <p:spPr>
          <a:xfrm>
            <a:off x="4556550" y="4507025"/>
            <a:ext cx="38304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27"/>
          <p:cNvSpPr/>
          <p:nvPr/>
        </p:nvSpPr>
        <p:spPr>
          <a:xfrm>
            <a:off x="4556550" y="5225275"/>
            <a:ext cx="3830400" cy="6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27"/>
          <p:cNvSpPr/>
          <p:nvPr/>
        </p:nvSpPr>
        <p:spPr>
          <a:xfrm>
            <a:off x="4556550" y="6005800"/>
            <a:ext cx="3830400" cy="56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5" name="Google Shape;3205;p128"/>
          <p:cNvGraphicFramePr/>
          <p:nvPr/>
        </p:nvGraphicFramePr>
        <p:xfrm>
          <a:off x="419725" y="5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1851925"/>
                <a:gridCol w="1806550"/>
                <a:gridCol w="4447750"/>
              </a:tblGrid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English</a:t>
                      </a: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1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A/ An (column 1) ..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painter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pintor/a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paints paintings or objects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secretary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secretario/a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works in an office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builder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albañil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constructs buildings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doctor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</a:t>
                      </a: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edico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helps people get better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hairdresser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peluquero/a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cuts your hair or gives it a new style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pilot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piloto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flies a plane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shopkeeper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tendero/a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owns and runs a shop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bus driver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Chofer de autobús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drives a bus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electrician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electricista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fixes electrical objects including houses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6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journalist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periodista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writes for a newspaper or magazine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06" name="Google Shape;3206;p128"/>
          <p:cNvSpPr/>
          <p:nvPr/>
        </p:nvSpPr>
        <p:spPr>
          <a:xfrm>
            <a:off x="2353150" y="1018875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128"/>
          <p:cNvSpPr/>
          <p:nvPr/>
        </p:nvSpPr>
        <p:spPr>
          <a:xfrm>
            <a:off x="2353150" y="1537650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28"/>
          <p:cNvSpPr/>
          <p:nvPr/>
        </p:nvSpPr>
        <p:spPr>
          <a:xfrm>
            <a:off x="2353150" y="2027650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28"/>
          <p:cNvSpPr/>
          <p:nvPr/>
        </p:nvSpPr>
        <p:spPr>
          <a:xfrm>
            <a:off x="2353150" y="2541170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28"/>
          <p:cNvSpPr/>
          <p:nvPr/>
        </p:nvSpPr>
        <p:spPr>
          <a:xfrm>
            <a:off x="2353150" y="3036425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28"/>
          <p:cNvSpPr/>
          <p:nvPr/>
        </p:nvSpPr>
        <p:spPr>
          <a:xfrm>
            <a:off x="2353150" y="3526172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28"/>
          <p:cNvSpPr/>
          <p:nvPr/>
        </p:nvSpPr>
        <p:spPr>
          <a:xfrm>
            <a:off x="2353150" y="4059425"/>
            <a:ext cx="16116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28"/>
          <p:cNvSpPr/>
          <p:nvPr/>
        </p:nvSpPr>
        <p:spPr>
          <a:xfrm>
            <a:off x="2353150" y="4549838"/>
            <a:ext cx="16116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28"/>
          <p:cNvSpPr/>
          <p:nvPr/>
        </p:nvSpPr>
        <p:spPr>
          <a:xfrm>
            <a:off x="2353150" y="5278750"/>
            <a:ext cx="16116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28"/>
          <p:cNvSpPr/>
          <p:nvPr/>
        </p:nvSpPr>
        <p:spPr>
          <a:xfrm>
            <a:off x="2353150" y="6007650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28"/>
          <p:cNvSpPr/>
          <p:nvPr/>
        </p:nvSpPr>
        <p:spPr>
          <a:xfrm>
            <a:off x="4126200" y="1018875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28"/>
          <p:cNvSpPr/>
          <p:nvPr/>
        </p:nvSpPr>
        <p:spPr>
          <a:xfrm>
            <a:off x="4126200" y="153765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28"/>
          <p:cNvSpPr/>
          <p:nvPr/>
        </p:nvSpPr>
        <p:spPr>
          <a:xfrm>
            <a:off x="4126200" y="2027650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28"/>
          <p:cNvSpPr/>
          <p:nvPr/>
        </p:nvSpPr>
        <p:spPr>
          <a:xfrm>
            <a:off x="4126200" y="254117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28"/>
          <p:cNvSpPr/>
          <p:nvPr/>
        </p:nvSpPr>
        <p:spPr>
          <a:xfrm>
            <a:off x="4126200" y="3036425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28"/>
          <p:cNvSpPr/>
          <p:nvPr/>
        </p:nvSpPr>
        <p:spPr>
          <a:xfrm>
            <a:off x="4126200" y="3526172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28"/>
          <p:cNvSpPr/>
          <p:nvPr/>
        </p:nvSpPr>
        <p:spPr>
          <a:xfrm>
            <a:off x="4126200" y="4059425"/>
            <a:ext cx="43251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28"/>
          <p:cNvSpPr/>
          <p:nvPr/>
        </p:nvSpPr>
        <p:spPr>
          <a:xfrm>
            <a:off x="4126200" y="4549838"/>
            <a:ext cx="43251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128"/>
          <p:cNvSpPr/>
          <p:nvPr/>
        </p:nvSpPr>
        <p:spPr>
          <a:xfrm>
            <a:off x="4126200" y="5278750"/>
            <a:ext cx="43251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28"/>
          <p:cNvSpPr/>
          <p:nvPr/>
        </p:nvSpPr>
        <p:spPr>
          <a:xfrm>
            <a:off x="4126200" y="6007650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0" name="Google Shape;3230;p129"/>
          <p:cNvGraphicFramePr/>
          <p:nvPr/>
        </p:nvGraphicFramePr>
        <p:xfrm>
          <a:off x="419725" y="5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1851925"/>
                <a:gridCol w="1806550"/>
                <a:gridCol w="4447750"/>
              </a:tblGrid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English 1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A/ An (column 1) ..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plumber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fontanero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fixes the water pipes in a building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Taxi driver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taxista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drives a taxi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butcher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carnicero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prepares meat to eat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engineer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ingeniero/a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makes designs work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lawyer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abogado/a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helps people with legal problems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</a:t>
                      </a: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olice officer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policia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helps people in trouble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teacher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profesor/a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teaches students new information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carpenter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carpintero/a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makes things with wood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factory worker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trabajador/a de fábrica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works in a factory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librarian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bibliotecario/a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Helps run a library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31" name="Google Shape;3231;p129"/>
          <p:cNvSpPr/>
          <p:nvPr/>
        </p:nvSpPr>
        <p:spPr>
          <a:xfrm>
            <a:off x="2353150" y="1018875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29"/>
          <p:cNvSpPr/>
          <p:nvPr/>
        </p:nvSpPr>
        <p:spPr>
          <a:xfrm>
            <a:off x="2353150" y="1545013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29"/>
          <p:cNvSpPr/>
          <p:nvPr/>
        </p:nvSpPr>
        <p:spPr>
          <a:xfrm>
            <a:off x="2353150" y="2027650"/>
            <a:ext cx="16116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129"/>
          <p:cNvSpPr/>
          <p:nvPr/>
        </p:nvSpPr>
        <p:spPr>
          <a:xfrm>
            <a:off x="2353150" y="2541170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129"/>
          <p:cNvSpPr/>
          <p:nvPr/>
        </p:nvSpPr>
        <p:spPr>
          <a:xfrm>
            <a:off x="2353150" y="3036425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129"/>
          <p:cNvSpPr/>
          <p:nvPr/>
        </p:nvSpPr>
        <p:spPr>
          <a:xfrm>
            <a:off x="2353150" y="3526175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129"/>
          <p:cNvSpPr/>
          <p:nvPr/>
        </p:nvSpPr>
        <p:spPr>
          <a:xfrm>
            <a:off x="2353150" y="4059425"/>
            <a:ext cx="16116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129"/>
          <p:cNvSpPr/>
          <p:nvPr/>
        </p:nvSpPr>
        <p:spPr>
          <a:xfrm>
            <a:off x="2353150" y="4527825"/>
            <a:ext cx="16116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29"/>
          <p:cNvSpPr/>
          <p:nvPr/>
        </p:nvSpPr>
        <p:spPr>
          <a:xfrm>
            <a:off x="2353150" y="5019613"/>
            <a:ext cx="16116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29"/>
          <p:cNvSpPr/>
          <p:nvPr/>
        </p:nvSpPr>
        <p:spPr>
          <a:xfrm>
            <a:off x="2353150" y="5751275"/>
            <a:ext cx="16116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29"/>
          <p:cNvSpPr/>
          <p:nvPr/>
        </p:nvSpPr>
        <p:spPr>
          <a:xfrm>
            <a:off x="4126200" y="1018875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29"/>
          <p:cNvSpPr/>
          <p:nvPr/>
        </p:nvSpPr>
        <p:spPr>
          <a:xfrm>
            <a:off x="4126200" y="153765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29"/>
          <p:cNvSpPr/>
          <p:nvPr/>
        </p:nvSpPr>
        <p:spPr>
          <a:xfrm>
            <a:off x="4126200" y="2027650"/>
            <a:ext cx="4325100" cy="4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29"/>
          <p:cNvSpPr/>
          <p:nvPr/>
        </p:nvSpPr>
        <p:spPr>
          <a:xfrm>
            <a:off x="4126200" y="254117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29"/>
          <p:cNvSpPr/>
          <p:nvPr/>
        </p:nvSpPr>
        <p:spPr>
          <a:xfrm>
            <a:off x="4126200" y="3036425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29"/>
          <p:cNvSpPr/>
          <p:nvPr/>
        </p:nvSpPr>
        <p:spPr>
          <a:xfrm>
            <a:off x="4126200" y="3526175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29"/>
          <p:cNvSpPr/>
          <p:nvPr/>
        </p:nvSpPr>
        <p:spPr>
          <a:xfrm>
            <a:off x="4126200" y="4058563"/>
            <a:ext cx="43251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29"/>
          <p:cNvSpPr/>
          <p:nvPr/>
        </p:nvSpPr>
        <p:spPr>
          <a:xfrm>
            <a:off x="4126200" y="4536349"/>
            <a:ext cx="43251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29"/>
          <p:cNvSpPr/>
          <p:nvPr/>
        </p:nvSpPr>
        <p:spPr>
          <a:xfrm>
            <a:off x="4126200" y="5024563"/>
            <a:ext cx="43251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29"/>
          <p:cNvSpPr/>
          <p:nvPr/>
        </p:nvSpPr>
        <p:spPr>
          <a:xfrm>
            <a:off x="4126200" y="5751275"/>
            <a:ext cx="4325100" cy="61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5" name="Google Shape;3255;p130"/>
          <p:cNvGraphicFramePr/>
          <p:nvPr/>
        </p:nvGraphicFramePr>
        <p:xfrm>
          <a:off x="419725" y="5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1851925"/>
                <a:gridCol w="1806550"/>
                <a:gridCol w="4447750"/>
              </a:tblGrid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English 1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A/ An (column 1) ..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postman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cartero/a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delivers the mail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veterinario/a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looks after sick animals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chef/ cook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cocinero/a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cooks food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farmer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granjero/a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grows food 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mechanic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mecanico/a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Fixes and maintains, especially cars and other motor vehicles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receptionist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recepionisto/a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talks to the public in an office 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waiter/ waitress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camarero/ a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serves food to the customers in restaurants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56" name="Google Shape;3256;p130"/>
          <p:cNvSpPr/>
          <p:nvPr/>
        </p:nvSpPr>
        <p:spPr>
          <a:xfrm>
            <a:off x="2363225" y="1068300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30"/>
          <p:cNvSpPr/>
          <p:nvPr/>
        </p:nvSpPr>
        <p:spPr>
          <a:xfrm>
            <a:off x="2363225" y="1576363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30"/>
          <p:cNvSpPr/>
          <p:nvPr/>
        </p:nvSpPr>
        <p:spPr>
          <a:xfrm>
            <a:off x="2363225" y="2077075"/>
            <a:ext cx="1611600" cy="41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130"/>
          <p:cNvSpPr/>
          <p:nvPr/>
        </p:nvSpPr>
        <p:spPr>
          <a:xfrm>
            <a:off x="2363225" y="2571558"/>
            <a:ext cx="16116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30"/>
          <p:cNvSpPr/>
          <p:nvPr/>
        </p:nvSpPr>
        <p:spPr>
          <a:xfrm>
            <a:off x="2363225" y="3085850"/>
            <a:ext cx="16116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130"/>
          <p:cNvSpPr/>
          <p:nvPr/>
        </p:nvSpPr>
        <p:spPr>
          <a:xfrm>
            <a:off x="2363225" y="3817948"/>
            <a:ext cx="16116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130"/>
          <p:cNvSpPr/>
          <p:nvPr/>
        </p:nvSpPr>
        <p:spPr>
          <a:xfrm>
            <a:off x="2363225" y="4550050"/>
            <a:ext cx="16116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30"/>
          <p:cNvSpPr/>
          <p:nvPr/>
        </p:nvSpPr>
        <p:spPr>
          <a:xfrm>
            <a:off x="4136275" y="106830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130"/>
          <p:cNvSpPr/>
          <p:nvPr/>
        </p:nvSpPr>
        <p:spPr>
          <a:xfrm>
            <a:off x="4136275" y="1569000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130"/>
          <p:cNvSpPr/>
          <p:nvPr/>
        </p:nvSpPr>
        <p:spPr>
          <a:xfrm>
            <a:off x="4136275" y="2077075"/>
            <a:ext cx="4325100" cy="41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30"/>
          <p:cNvSpPr/>
          <p:nvPr/>
        </p:nvSpPr>
        <p:spPr>
          <a:xfrm>
            <a:off x="4136275" y="2571558"/>
            <a:ext cx="4325100" cy="43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130"/>
          <p:cNvSpPr/>
          <p:nvPr/>
        </p:nvSpPr>
        <p:spPr>
          <a:xfrm>
            <a:off x="4136275" y="3085850"/>
            <a:ext cx="43251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130"/>
          <p:cNvSpPr/>
          <p:nvPr/>
        </p:nvSpPr>
        <p:spPr>
          <a:xfrm>
            <a:off x="4136275" y="3817948"/>
            <a:ext cx="43251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30"/>
          <p:cNvSpPr/>
          <p:nvPr/>
        </p:nvSpPr>
        <p:spPr>
          <a:xfrm>
            <a:off x="4136275" y="4550050"/>
            <a:ext cx="4325100" cy="58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4" name="Google Shape;3274;p131"/>
          <p:cNvGraphicFramePr/>
          <p:nvPr/>
        </p:nvGraphicFramePr>
        <p:xfrm>
          <a:off x="419725" y="51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{7421657F-4F6A-4350-877B-44A92B15D6FC}</a:tableStyleId>
              </a:tblPr>
              <a:tblGrid>
                <a:gridCol w="3693350"/>
                <a:gridCol w="3602875"/>
              </a:tblGrid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English 1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help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ayudar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fix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reparar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5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tidy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ordenar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maintain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mantener 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own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poseer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run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correr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sell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vender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look after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cuidar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 serve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atender</a:t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  <a:tr h="48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74" name="Google Shape;3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75" name="Google Shape;3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2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77" name="Google Shape;377;p2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2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79" name="Google Shape;379;p2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2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0" name="Google Shape;390;p2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91" name="Google Shape;391;p2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24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plumber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in your house.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plumber</a:t>
            </a:r>
            <a:endParaRPr/>
          </a:p>
        </p:txBody>
      </p:sp>
      <p:pic>
        <p:nvPicPr>
          <p:cNvPr id="397" name="Google Shape;3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046" y="1178275"/>
            <a:ext cx="3500250" cy="2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132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34 / 38</a:t>
            </a:r>
            <a:endParaRPr/>
          </a:p>
        </p:txBody>
      </p:sp>
      <p:pic>
        <p:nvPicPr>
          <p:cNvPr descr="Adelante" id="3280" name="Google Shape;328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281" name="Google Shape;3281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2" name="Google Shape;3282;p132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283" name="Google Shape;3283;p132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4" name="Google Shape;3284;p132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285" name="Google Shape;3285;p132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132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7" name="Google Shape;3287;p132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8" name="Google Shape;3288;p132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9" name="Google Shape;3289;p132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0" name="Google Shape;3290;p132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1" name="Google Shape;3291;p132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2" name="Google Shape;3292;p132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3" name="Google Shape;3293;p132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132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132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96" name="Google Shape;3296;p132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297" name="Google Shape;3297;p132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132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9" name="Google Shape;3299;p132"/>
          <p:cNvSpPr/>
          <p:nvPr/>
        </p:nvSpPr>
        <p:spPr>
          <a:xfrm>
            <a:off x="3419475" y="5661025"/>
            <a:ext cx="23050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zoo</a:t>
            </a:r>
            <a:endParaRPr/>
          </a:p>
        </p:txBody>
      </p:sp>
      <p:pic>
        <p:nvPicPr>
          <p:cNvPr descr="Zoo" id="3300" name="Google Shape;3300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2275" y="1484312"/>
            <a:ext cx="52768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33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34 / 38</a:t>
            </a:r>
            <a:endParaRPr/>
          </a:p>
        </p:txBody>
      </p:sp>
      <p:pic>
        <p:nvPicPr>
          <p:cNvPr descr="Adelante" id="3306" name="Google Shape;330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307" name="Google Shape;3307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8" name="Google Shape;3308;p13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309" name="Google Shape;3309;p13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0" name="Google Shape;3310;p13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311" name="Google Shape;3311;p13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13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13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13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13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13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13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13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13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13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13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2" name="Google Shape;3322;p13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323" name="Google Shape;3323;p13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3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5" name="Google Shape;3325;p133"/>
          <p:cNvSpPr/>
          <p:nvPr/>
        </p:nvSpPr>
        <p:spPr>
          <a:xfrm>
            <a:off x="3419475" y="5661025"/>
            <a:ext cx="2305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zoo</a:t>
            </a:r>
            <a:endParaRPr/>
          </a:p>
        </p:txBody>
      </p:sp>
      <p:pic>
        <p:nvPicPr>
          <p:cNvPr descr="Zoo" id="3326" name="Google Shape;3326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7575" y="1370306"/>
            <a:ext cx="2589000" cy="1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7" name="Google Shape;3327;p133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zoo?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8" name="Google Shape;3328;p133"/>
          <p:cNvSpPr txBox="1"/>
          <p:nvPr/>
        </p:nvSpPr>
        <p:spPr>
          <a:xfrm>
            <a:off x="1120888" y="4588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look at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animals at the zoo.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134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12 / 38</a:t>
            </a:r>
            <a:endParaRPr/>
          </a:p>
        </p:txBody>
      </p:sp>
      <p:pic>
        <p:nvPicPr>
          <p:cNvPr descr="Adelante" id="3334" name="Google Shape;333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335" name="Google Shape;3335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6" name="Google Shape;3336;p134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337" name="Google Shape;3337;p13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8" name="Google Shape;3338;p13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339" name="Google Shape;3339;p13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13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13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13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13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13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5" name="Google Shape;3345;p13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6" name="Google Shape;3346;p13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7" name="Google Shape;3347;p13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13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13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50" name="Google Shape;3350;p134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351" name="Google Shape;3351;p13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13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3" name="Google Shape;3353;p134"/>
          <p:cNvSpPr/>
          <p:nvPr/>
        </p:nvSpPr>
        <p:spPr>
          <a:xfrm>
            <a:off x="1042987" y="5661025"/>
            <a:ext cx="6554787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  <a:endParaRPr/>
          </a:p>
        </p:txBody>
      </p:sp>
      <p:pic>
        <p:nvPicPr>
          <p:cNvPr descr="Cine" id="3354" name="Google Shape;3354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1912" y="1557337"/>
            <a:ext cx="58326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135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12 / 38</a:t>
            </a:r>
            <a:endParaRPr/>
          </a:p>
        </p:txBody>
      </p:sp>
      <p:pic>
        <p:nvPicPr>
          <p:cNvPr descr="Adelante" id="3360" name="Google Shape;336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361" name="Google Shape;336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2" name="Google Shape;3362;p13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363" name="Google Shape;3363;p13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4" name="Google Shape;3364;p13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365" name="Google Shape;3365;p13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13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13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13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13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13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13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13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13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13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13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76" name="Google Shape;3376;p13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377" name="Google Shape;3377;p13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3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9" name="Google Shape;3379;p135"/>
          <p:cNvSpPr/>
          <p:nvPr/>
        </p:nvSpPr>
        <p:spPr>
          <a:xfrm>
            <a:off x="1042987" y="5661025"/>
            <a:ext cx="6554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cinema</a:t>
            </a:r>
            <a:endParaRPr/>
          </a:p>
        </p:txBody>
      </p:sp>
      <p:pic>
        <p:nvPicPr>
          <p:cNvPr descr="Cine" id="3380" name="Google Shape;3380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1275" y="1233725"/>
            <a:ext cx="3529800" cy="22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135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cinema?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2" name="Google Shape;3382;p135"/>
          <p:cNvSpPr txBox="1"/>
          <p:nvPr/>
        </p:nvSpPr>
        <p:spPr>
          <a:xfrm>
            <a:off x="1157425" y="43627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 film at the cinema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36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13 / 38</a:t>
            </a:r>
            <a:endParaRPr/>
          </a:p>
        </p:txBody>
      </p:sp>
      <p:pic>
        <p:nvPicPr>
          <p:cNvPr descr="Adelante" id="3388" name="Google Shape;338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389" name="Google Shape;3389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0" name="Google Shape;3390;p13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391" name="Google Shape;3391;p13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2" name="Google Shape;3392;p13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393" name="Google Shape;3393;p13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13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13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13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7" name="Google Shape;3397;p13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8" name="Google Shape;3398;p13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13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13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13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13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13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4" name="Google Shape;3404;p13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405" name="Google Shape;3405;p13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3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7" name="Google Shape;3407;p136"/>
          <p:cNvSpPr/>
          <p:nvPr/>
        </p:nvSpPr>
        <p:spPr>
          <a:xfrm>
            <a:off x="2122487" y="5734050"/>
            <a:ext cx="4537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 alley</a:t>
            </a:r>
            <a:endParaRPr/>
          </a:p>
        </p:txBody>
      </p:sp>
      <p:pic>
        <p:nvPicPr>
          <p:cNvPr descr="Bolera" id="3408" name="Google Shape;3408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175" y="1412875"/>
            <a:ext cx="4933800" cy="4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137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13 / 38</a:t>
            </a:r>
            <a:endParaRPr/>
          </a:p>
        </p:txBody>
      </p:sp>
      <p:pic>
        <p:nvPicPr>
          <p:cNvPr descr="Adelante" id="3414" name="Google Shape;341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415" name="Google Shape;3415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6" name="Google Shape;3416;p13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417" name="Google Shape;3417;p13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8" name="Google Shape;3418;p13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419" name="Google Shape;3419;p13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13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13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13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13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13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13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13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13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13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13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30" name="Google Shape;3430;p13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431" name="Google Shape;3431;p13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13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3" name="Google Shape;3433;p137"/>
          <p:cNvSpPr/>
          <p:nvPr/>
        </p:nvSpPr>
        <p:spPr>
          <a:xfrm>
            <a:off x="2122487" y="5734050"/>
            <a:ext cx="4537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bowling alley</a:t>
            </a:r>
            <a:endParaRPr/>
          </a:p>
        </p:txBody>
      </p:sp>
      <p:pic>
        <p:nvPicPr>
          <p:cNvPr descr="Bolera" id="3434" name="Google Shape;3434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0625" y="1176400"/>
            <a:ext cx="2760900" cy="22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5" name="Google Shape;3435;p137"/>
          <p:cNvSpPr txBox="1"/>
          <p:nvPr/>
        </p:nvSpPr>
        <p:spPr>
          <a:xfrm>
            <a:off x="852625" y="3646625"/>
            <a:ext cx="6949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bowling alley?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36" name="Google Shape;3436;p137"/>
          <p:cNvSpPr txBox="1"/>
          <p:nvPr/>
        </p:nvSpPr>
        <p:spPr>
          <a:xfrm>
            <a:off x="852625" y="4385550"/>
            <a:ext cx="6949500" cy="10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 bowling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bowling alley.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138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3200">
                <a:solidFill>
                  <a:schemeClr val="accent1"/>
                </a:solidFill>
              </a:rPr>
              <a:t>44</a:t>
            </a: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/ 38</a:t>
            </a:r>
            <a:endParaRPr/>
          </a:p>
        </p:txBody>
      </p:sp>
      <p:pic>
        <p:nvPicPr>
          <p:cNvPr descr="Atrás" id="3442" name="Google Shape;344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3" name="Google Shape;3443;p13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444" name="Google Shape;3444;p13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5" name="Google Shape;3445;p13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446" name="Google Shape;3446;p13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13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13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13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13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13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13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13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13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13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13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7" name="Google Shape;3457;p13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458" name="Google Shape;3458;p13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3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0" name="Google Shape;3460;p138"/>
          <p:cNvSpPr/>
          <p:nvPr/>
        </p:nvSpPr>
        <p:spPr>
          <a:xfrm>
            <a:off x="1805575" y="5674675"/>
            <a:ext cx="5325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church</a:t>
            </a:r>
            <a:endParaRPr/>
          </a:p>
        </p:txBody>
      </p:sp>
      <p:pic>
        <p:nvPicPr>
          <p:cNvPr descr="Menú" id="3461" name="Google Shape;3461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587" y="1537938"/>
            <a:ext cx="3180975" cy="35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39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3200">
                <a:solidFill>
                  <a:schemeClr val="accent1"/>
                </a:solidFill>
              </a:rPr>
              <a:t>44</a:t>
            </a: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/ 38</a:t>
            </a:r>
            <a:endParaRPr/>
          </a:p>
        </p:txBody>
      </p:sp>
      <p:pic>
        <p:nvPicPr>
          <p:cNvPr descr="Atrás" id="3468" name="Google Shape;346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9" name="Google Shape;3469;p13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470" name="Google Shape;3470;p13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1" name="Google Shape;3471;p13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472" name="Google Shape;3472;p13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13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13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13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13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13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13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13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13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13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13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83" name="Google Shape;3483;p13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484" name="Google Shape;3484;p13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3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6" name="Google Shape;3486;p139"/>
          <p:cNvSpPr/>
          <p:nvPr/>
        </p:nvSpPr>
        <p:spPr>
          <a:xfrm>
            <a:off x="1610700" y="5674675"/>
            <a:ext cx="5266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church</a:t>
            </a:r>
            <a:endParaRPr/>
          </a:p>
        </p:txBody>
      </p:sp>
      <p:pic>
        <p:nvPicPr>
          <p:cNvPr descr="Menú" id="3487" name="Google Shape;3487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8" name="Google Shape;3488;p139"/>
          <p:cNvSpPr txBox="1"/>
          <p:nvPr/>
        </p:nvSpPr>
        <p:spPr>
          <a:xfrm>
            <a:off x="1120888" y="35704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church?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9" name="Google Shape;3489;p139"/>
          <p:cNvSpPr txBox="1"/>
          <p:nvPr/>
        </p:nvSpPr>
        <p:spPr>
          <a:xfrm>
            <a:off x="1120888" y="42750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pray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church.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90" name="Google Shape;3490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6316" y="1264900"/>
            <a:ext cx="1974960" cy="21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495" name="Google Shape;349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496" name="Google Shape;3496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7" name="Google Shape;3497;p140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498" name="Google Shape;3498;p14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9" name="Google Shape;3499;p14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500" name="Google Shape;3500;p14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1" name="Google Shape;3501;p14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14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14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14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14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14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14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14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14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14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11" name="Google Shape;3511;p140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512" name="Google Shape;3512;p14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14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4" name="Google Shape;3514;p140"/>
          <p:cNvSpPr/>
          <p:nvPr/>
        </p:nvSpPr>
        <p:spPr>
          <a:xfrm>
            <a:off x="1979612" y="5734050"/>
            <a:ext cx="46799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theme park</a:t>
            </a:r>
            <a:endParaRPr/>
          </a:p>
        </p:txBody>
      </p:sp>
      <p:pic>
        <p:nvPicPr>
          <p:cNvPr descr="Parque_atracciones" id="3515" name="Google Shape;3515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712" y="1268412"/>
            <a:ext cx="5184775" cy="430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520" name="Google Shape;3520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521" name="Google Shape;3521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2" name="Google Shape;3522;p14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523" name="Google Shape;3523;p14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4" name="Google Shape;3524;p14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525" name="Google Shape;3525;p14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14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14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14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14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14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14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14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14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14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14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36" name="Google Shape;3536;p14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537" name="Google Shape;3537;p14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14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p141"/>
          <p:cNvSpPr/>
          <p:nvPr/>
        </p:nvSpPr>
        <p:spPr>
          <a:xfrm>
            <a:off x="1979612" y="5734050"/>
            <a:ext cx="4680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theme park</a:t>
            </a:r>
            <a:endParaRPr/>
          </a:p>
        </p:txBody>
      </p:sp>
      <p:pic>
        <p:nvPicPr>
          <p:cNvPr descr="Parque_atracciones" id="3540" name="Google Shape;3540;p1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2956" y="1268406"/>
            <a:ext cx="2498100" cy="2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141"/>
          <p:cNvSpPr txBox="1"/>
          <p:nvPr/>
        </p:nvSpPr>
        <p:spPr>
          <a:xfrm>
            <a:off x="968500" y="3491825"/>
            <a:ext cx="6660300" cy="10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theme park?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42" name="Google Shape;3542;p141"/>
          <p:cNvSpPr txBox="1"/>
          <p:nvPr/>
        </p:nvSpPr>
        <p:spPr>
          <a:xfrm>
            <a:off x="968500" y="4588920"/>
            <a:ext cx="6660300" cy="10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go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on a ride at the theme park.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02" name="Google Shape;4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03" name="Google Shape;4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2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05" name="Google Shape;405;p2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2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07" name="Google Shape;407;p2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8" name="Google Shape;418;p2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19" name="Google Shape;419;p2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25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422" name="Google Shape;422;p25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repairs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any water problems.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4" name="Google Shape;424;p25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plumber</a:t>
            </a:r>
            <a:endParaRPr/>
          </a:p>
        </p:txBody>
      </p:sp>
      <p:pic>
        <p:nvPicPr>
          <p:cNvPr id="425" name="Google Shape;4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046" y="1178275"/>
            <a:ext cx="3500250" cy="2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547" name="Google Shape;3547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548" name="Google Shape;3548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9" name="Google Shape;3549;p142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550" name="Google Shape;3550;p142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1" name="Google Shape;3551;p142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552" name="Google Shape;3552;p142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142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142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142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142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142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142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142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142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142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142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63" name="Google Shape;3563;p142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564" name="Google Shape;3564;p142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42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6" name="Google Shape;3566;p142"/>
          <p:cNvSpPr/>
          <p:nvPr/>
        </p:nvSpPr>
        <p:spPr>
          <a:xfrm>
            <a:off x="2051050" y="5661025"/>
            <a:ext cx="46799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newsagent’s</a:t>
            </a:r>
            <a:endParaRPr/>
          </a:p>
        </p:txBody>
      </p:sp>
      <p:pic>
        <p:nvPicPr>
          <p:cNvPr descr="Multitienda" id="3567" name="Google Shape;3567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812" y="1412875"/>
            <a:ext cx="5570537" cy="39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572" name="Google Shape;3572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573" name="Google Shape;3573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4" name="Google Shape;3574;p14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575" name="Google Shape;3575;p14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6" name="Google Shape;3576;p14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577" name="Google Shape;3577;p14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14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14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14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14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14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14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14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14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14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14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88" name="Google Shape;3588;p14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589" name="Google Shape;3589;p14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4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1" name="Google Shape;3591;p143"/>
          <p:cNvSpPr/>
          <p:nvPr/>
        </p:nvSpPr>
        <p:spPr>
          <a:xfrm>
            <a:off x="2051050" y="5661025"/>
            <a:ext cx="4680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newsagent’s</a:t>
            </a:r>
            <a:endParaRPr/>
          </a:p>
        </p:txBody>
      </p:sp>
      <p:pic>
        <p:nvPicPr>
          <p:cNvPr descr="Multitienda" id="3592" name="Google Shape;3592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2501" y="1234925"/>
            <a:ext cx="2957100" cy="2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143"/>
          <p:cNvSpPr txBox="1"/>
          <p:nvPr/>
        </p:nvSpPr>
        <p:spPr>
          <a:xfrm>
            <a:off x="1120900" y="3415634"/>
            <a:ext cx="6397500" cy="10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newsagent’s?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4" name="Google Shape;3594;p143"/>
          <p:cNvSpPr txBox="1"/>
          <p:nvPr/>
        </p:nvSpPr>
        <p:spPr>
          <a:xfrm>
            <a:off x="1120900" y="4512725"/>
            <a:ext cx="6397500" cy="10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newspaper at the newsagent’s.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p144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36 / 38</a:t>
            </a:r>
            <a:endParaRPr/>
          </a:p>
        </p:txBody>
      </p:sp>
      <p:pic>
        <p:nvPicPr>
          <p:cNvPr descr="Adelante" id="3600" name="Google Shape;360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601" name="Google Shape;3601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2" name="Google Shape;3602;p144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603" name="Google Shape;3603;p14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04" name="Google Shape;3604;p14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605" name="Google Shape;3605;p14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14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14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14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14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14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14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14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14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14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14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16" name="Google Shape;3616;p144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617" name="Google Shape;3617;p14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14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9" name="Google Shape;3619;p144"/>
          <p:cNvSpPr/>
          <p:nvPr/>
        </p:nvSpPr>
        <p:spPr>
          <a:xfrm>
            <a:off x="2557462" y="5661025"/>
            <a:ext cx="352742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rink</a:t>
            </a:r>
            <a:endParaRPr/>
          </a:p>
        </p:txBody>
      </p:sp>
      <p:grpSp>
        <p:nvGrpSpPr>
          <p:cNvPr id="3620" name="Google Shape;3620;p144"/>
          <p:cNvGrpSpPr/>
          <p:nvPr/>
        </p:nvGrpSpPr>
        <p:grpSpPr>
          <a:xfrm>
            <a:off x="1476375" y="1193800"/>
            <a:ext cx="5616575" cy="3890963"/>
            <a:chOff x="1476375" y="1193800"/>
            <a:chExt cx="5616575" cy="3890963"/>
          </a:xfrm>
        </p:grpSpPr>
        <p:grpSp>
          <p:nvGrpSpPr>
            <p:cNvPr id="3621" name="Google Shape;3621;p144"/>
            <p:cNvGrpSpPr/>
            <p:nvPr/>
          </p:nvGrpSpPr>
          <p:grpSpPr>
            <a:xfrm>
              <a:off x="1476375" y="1193800"/>
              <a:ext cx="5616575" cy="3890963"/>
              <a:chOff x="1331912" y="1052512"/>
              <a:chExt cx="5616575" cy="3890963"/>
            </a:xfrm>
          </p:grpSpPr>
          <p:grpSp>
            <p:nvGrpSpPr>
              <p:cNvPr id="3622" name="Google Shape;3622;p144"/>
              <p:cNvGrpSpPr/>
              <p:nvPr/>
            </p:nvGrpSpPr>
            <p:grpSpPr>
              <a:xfrm>
                <a:off x="2627312" y="1052512"/>
                <a:ext cx="1081087" cy="1481137"/>
                <a:chOff x="227012" y="1054100"/>
                <a:chExt cx="1209675" cy="1768475"/>
              </a:xfrm>
            </p:grpSpPr>
            <p:sp>
              <p:nvSpPr>
                <p:cNvPr id="3623" name="Google Shape;3623;p144"/>
                <p:cNvSpPr/>
                <p:nvPr/>
              </p:nvSpPr>
              <p:spPr>
                <a:xfrm>
                  <a:off x="227012" y="1054100"/>
                  <a:ext cx="1209675" cy="1768475"/>
                </a:xfrm>
                <a:custGeom>
                  <a:rect b="b" l="l" r="r" t="t"/>
                  <a:pathLst>
                    <a:path extrusionOk="0" h="120000" w="120000">
                      <a:moveTo>
                        <a:pt x="68031" y="0"/>
                      </a:moveTo>
                      <a:lnTo>
                        <a:pt x="64409" y="5709"/>
                      </a:lnTo>
                      <a:lnTo>
                        <a:pt x="57322" y="7432"/>
                      </a:lnTo>
                      <a:lnTo>
                        <a:pt x="62362" y="11418"/>
                      </a:lnTo>
                      <a:lnTo>
                        <a:pt x="59212" y="16265"/>
                      </a:lnTo>
                      <a:lnTo>
                        <a:pt x="65984" y="15619"/>
                      </a:lnTo>
                      <a:lnTo>
                        <a:pt x="65984" y="20251"/>
                      </a:lnTo>
                      <a:lnTo>
                        <a:pt x="63149" y="21328"/>
                      </a:lnTo>
                      <a:lnTo>
                        <a:pt x="60157" y="22405"/>
                      </a:lnTo>
                      <a:lnTo>
                        <a:pt x="53858" y="24236"/>
                      </a:lnTo>
                      <a:lnTo>
                        <a:pt x="51023" y="25314"/>
                      </a:lnTo>
                      <a:lnTo>
                        <a:pt x="48188" y="26606"/>
                      </a:lnTo>
                      <a:lnTo>
                        <a:pt x="45984" y="28114"/>
                      </a:lnTo>
                      <a:lnTo>
                        <a:pt x="44251" y="29838"/>
                      </a:lnTo>
                      <a:lnTo>
                        <a:pt x="44094" y="30269"/>
                      </a:lnTo>
                      <a:lnTo>
                        <a:pt x="44251" y="30592"/>
                      </a:lnTo>
                      <a:lnTo>
                        <a:pt x="44881" y="30915"/>
                      </a:lnTo>
                      <a:lnTo>
                        <a:pt x="45669" y="31131"/>
                      </a:lnTo>
                      <a:lnTo>
                        <a:pt x="47874" y="31454"/>
                      </a:lnTo>
                      <a:lnTo>
                        <a:pt x="50393" y="31669"/>
                      </a:lnTo>
                      <a:lnTo>
                        <a:pt x="53070" y="31885"/>
                      </a:lnTo>
                      <a:lnTo>
                        <a:pt x="54960" y="32100"/>
                      </a:lnTo>
                      <a:lnTo>
                        <a:pt x="55905" y="32423"/>
                      </a:lnTo>
                      <a:lnTo>
                        <a:pt x="56220" y="32639"/>
                      </a:lnTo>
                      <a:lnTo>
                        <a:pt x="56377" y="32962"/>
                      </a:lnTo>
                      <a:lnTo>
                        <a:pt x="56220" y="33285"/>
                      </a:lnTo>
                      <a:lnTo>
                        <a:pt x="54803" y="34578"/>
                      </a:lnTo>
                      <a:lnTo>
                        <a:pt x="53543" y="35655"/>
                      </a:lnTo>
                      <a:lnTo>
                        <a:pt x="51968" y="36624"/>
                      </a:lnTo>
                      <a:lnTo>
                        <a:pt x="50551" y="37271"/>
                      </a:lnTo>
                      <a:lnTo>
                        <a:pt x="47559" y="38563"/>
                      </a:lnTo>
                      <a:lnTo>
                        <a:pt x="44251" y="39533"/>
                      </a:lnTo>
                      <a:lnTo>
                        <a:pt x="41417" y="40394"/>
                      </a:lnTo>
                      <a:lnTo>
                        <a:pt x="38740" y="41472"/>
                      </a:lnTo>
                      <a:lnTo>
                        <a:pt x="36377" y="42872"/>
                      </a:lnTo>
                      <a:lnTo>
                        <a:pt x="35275" y="43626"/>
                      </a:lnTo>
                      <a:lnTo>
                        <a:pt x="34488" y="44703"/>
                      </a:lnTo>
                      <a:lnTo>
                        <a:pt x="34645" y="45242"/>
                      </a:lnTo>
                      <a:lnTo>
                        <a:pt x="34960" y="45565"/>
                      </a:lnTo>
                      <a:lnTo>
                        <a:pt x="36220" y="45888"/>
                      </a:lnTo>
                      <a:lnTo>
                        <a:pt x="37795" y="45888"/>
                      </a:lnTo>
                      <a:lnTo>
                        <a:pt x="40000" y="45780"/>
                      </a:lnTo>
                      <a:lnTo>
                        <a:pt x="44724" y="45242"/>
                      </a:lnTo>
                      <a:lnTo>
                        <a:pt x="46771" y="44919"/>
                      </a:lnTo>
                      <a:lnTo>
                        <a:pt x="48346" y="45026"/>
                      </a:lnTo>
                      <a:lnTo>
                        <a:pt x="50078" y="45350"/>
                      </a:lnTo>
                      <a:lnTo>
                        <a:pt x="51968" y="45888"/>
                      </a:lnTo>
                      <a:lnTo>
                        <a:pt x="52598" y="46211"/>
                      </a:lnTo>
                      <a:lnTo>
                        <a:pt x="53228" y="46427"/>
                      </a:lnTo>
                      <a:lnTo>
                        <a:pt x="53385" y="46858"/>
                      </a:lnTo>
                      <a:lnTo>
                        <a:pt x="53070" y="47181"/>
                      </a:lnTo>
                      <a:lnTo>
                        <a:pt x="49606" y="48797"/>
                      </a:lnTo>
                      <a:lnTo>
                        <a:pt x="45826" y="50197"/>
                      </a:lnTo>
                      <a:lnTo>
                        <a:pt x="37637" y="52244"/>
                      </a:lnTo>
                      <a:lnTo>
                        <a:pt x="33543" y="53536"/>
                      </a:lnTo>
                      <a:lnTo>
                        <a:pt x="30078" y="55044"/>
                      </a:lnTo>
                      <a:lnTo>
                        <a:pt x="28503" y="56014"/>
                      </a:lnTo>
                      <a:lnTo>
                        <a:pt x="26929" y="56983"/>
                      </a:lnTo>
                      <a:lnTo>
                        <a:pt x="25826" y="58276"/>
                      </a:lnTo>
                      <a:lnTo>
                        <a:pt x="24724" y="59676"/>
                      </a:lnTo>
                      <a:lnTo>
                        <a:pt x="26614" y="60323"/>
                      </a:lnTo>
                      <a:lnTo>
                        <a:pt x="29133" y="60861"/>
                      </a:lnTo>
                      <a:lnTo>
                        <a:pt x="31968" y="61292"/>
                      </a:lnTo>
                      <a:lnTo>
                        <a:pt x="35118" y="61615"/>
                      </a:lnTo>
                      <a:lnTo>
                        <a:pt x="41574" y="62154"/>
                      </a:lnTo>
                      <a:lnTo>
                        <a:pt x="44881" y="62477"/>
                      </a:lnTo>
                      <a:lnTo>
                        <a:pt x="47874" y="62800"/>
                      </a:lnTo>
                      <a:lnTo>
                        <a:pt x="49133" y="63016"/>
                      </a:lnTo>
                      <a:lnTo>
                        <a:pt x="49763" y="63123"/>
                      </a:lnTo>
                      <a:lnTo>
                        <a:pt x="50078" y="63339"/>
                      </a:lnTo>
                      <a:lnTo>
                        <a:pt x="50236" y="63554"/>
                      </a:lnTo>
                      <a:lnTo>
                        <a:pt x="50078" y="63877"/>
                      </a:lnTo>
                      <a:lnTo>
                        <a:pt x="49763" y="64201"/>
                      </a:lnTo>
                      <a:lnTo>
                        <a:pt x="49133" y="64416"/>
                      </a:lnTo>
                      <a:lnTo>
                        <a:pt x="48031" y="64739"/>
                      </a:lnTo>
                      <a:lnTo>
                        <a:pt x="47086" y="64955"/>
                      </a:lnTo>
                      <a:lnTo>
                        <a:pt x="45826" y="65385"/>
                      </a:lnTo>
                      <a:lnTo>
                        <a:pt x="42834" y="66032"/>
                      </a:lnTo>
                      <a:lnTo>
                        <a:pt x="39370" y="66786"/>
                      </a:lnTo>
                      <a:lnTo>
                        <a:pt x="35748" y="67540"/>
                      </a:lnTo>
                      <a:lnTo>
                        <a:pt x="28346" y="69156"/>
                      </a:lnTo>
                      <a:lnTo>
                        <a:pt x="24724" y="69910"/>
                      </a:lnTo>
                      <a:lnTo>
                        <a:pt x="21889" y="70771"/>
                      </a:lnTo>
                      <a:lnTo>
                        <a:pt x="19370" y="71741"/>
                      </a:lnTo>
                      <a:lnTo>
                        <a:pt x="18425" y="72064"/>
                      </a:lnTo>
                      <a:lnTo>
                        <a:pt x="17795" y="72603"/>
                      </a:lnTo>
                      <a:lnTo>
                        <a:pt x="17322" y="73034"/>
                      </a:lnTo>
                      <a:lnTo>
                        <a:pt x="17165" y="73464"/>
                      </a:lnTo>
                      <a:lnTo>
                        <a:pt x="17165" y="74003"/>
                      </a:lnTo>
                      <a:lnTo>
                        <a:pt x="17480" y="74434"/>
                      </a:lnTo>
                      <a:lnTo>
                        <a:pt x="19212" y="75619"/>
                      </a:lnTo>
                      <a:lnTo>
                        <a:pt x="20944" y="76373"/>
                      </a:lnTo>
                      <a:lnTo>
                        <a:pt x="23307" y="77127"/>
                      </a:lnTo>
                      <a:lnTo>
                        <a:pt x="25669" y="77666"/>
                      </a:lnTo>
                      <a:lnTo>
                        <a:pt x="30551" y="78312"/>
                      </a:lnTo>
                      <a:lnTo>
                        <a:pt x="35433" y="78635"/>
                      </a:lnTo>
                      <a:lnTo>
                        <a:pt x="37165" y="78635"/>
                      </a:lnTo>
                      <a:lnTo>
                        <a:pt x="39055" y="78527"/>
                      </a:lnTo>
                      <a:lnTo>
                        <a:pt x="39842" y="78527"/>
                      </a:lnTo>
                      <a:lnTo>
                        <a:pt x="40629" y="78635"/>
                      </a:lnTo>
                      <a:lnTo>
                        <a:pt x="40787" y="78743"/>
                      </a:lnTo>
                      <a:lnTo>
                        <a:pt x="40787" y="78958"/>
                      </a:lnTo>
                      <a:lnTo>
                        <a:pt x="39527" y="79820"/>
                      </a:lnTo>
                      <a:lnTo>
                        <a:pt x="38267" y="80574"/>
                      </a:lnTo>
                      <a:lnTo>
                        <a:pt x="36692" y="81328"/>
                      </a:lnTo>
                      <a:lnTo>
                        <a:pt x="34645" y="81867"/>
                      </a:lnTo>
                      <a:lnTo>
                        <a:pt x="30393" y="83159"/>
                      </a:lnTo>
                      <a:lnTo>
                        <a:pt x="25669" y="84236"/>
                      </a:lnTo>
                      <a:lnTo>
                        <a:pt x="20787" y="85421"/>
                      </a:lnTo>
                      <a:lnTo>
                        <a:pt x="16377" y="86391"/>
                      </a:lnTo>
                      <a:lnTo>
                        <a:pt x="14330" y="87037"/>
                      </a:lnTo>
                      <a:lnTo>
                        <a:pt x="12440" y="87576"/>
                      </a:lnTo>
                      <a:lnTo>
                        <a:pt x="11023" y="88330"/>
                      </a:lnTo>
                      <a:lnTo>
                        <a:pt x="9606" y="88976"/>
                      </a:lnTo>
                      <a:lnTo>
                        <a:pt x="2047" y="93500"/>
                      </a:lnTo>
                      <a:lnTo>
                        <a:pt x="1732" y="93716"/>
                      </a:lnTo>
                      <a:lnTo>
                        <a:pt x="1259" y="94254"/>
                      </a:lnTo>
                      <a:lnTo>
                        <a:pt x="157" y="95763"/>
                      </a:lnTo>
                      <a:lnTo>
                        <a:pt x="0" y="96517"/>
                      </a:lnTo>
                      <a:lnTo>
                        <a:pt x="314" y="97271"/>
                      </a:lnTo>
                      <a:lnTo>
                        <a:pt x="629" y="97594"/>
                      </a:lnTo>
                      <a:lnTo>
                        <a:pt x="1102" y="97809"/>
                      </a:lnTo>
                      <a:lnTo>
                        <a:pt x="2047" y="98025"/>
                      </a:lnTo>
                      <a:lnTo>
                        <a:pt x="2992" y="98132"/>
                      </a:lnTo>
                      <a:lnTo>
                        <a:pt x="4409" y="98132"/>
                      </a:lnTo>
                      <a:lnTo>
                        <a:pt x="6299" y="98132"/>
                      </a:lnTo>
                      <a:lnTo>
                        <a:pt x="8503" y="98132"/>
                      </a:lnTo>
                      <a:lnTo>
                        <a:pt x="11023" y="98025"/>
                      </a:lnTo>
                      <a:lnTo>
                        <a:pt x="16535" y="97809"/>
                      </a:lnTo>
                      <a:lnTo>
                        <a:pt x="22519" y="97594"/>
                      </a:lnTo>
                      <a:lnTo>
                        <a:pt x="28346" y="97271"/>
                      </a:lnTo>
                      <a:lnTo>
                        <a:pt x="30866" y="97163"/>
                      </a:lnTo>
                      <a:lnTo>
                        <a:pt x="33070" y="97055"/>
                      </a:lnTo>
                      <a:lnTo>
                        <a:pt x="34960" y="96947"/>
                      </a:lnTo>
                      <a:lnTo>
                        <a:pt x="36377" y="96732"/>
                      </a:lnTo>
                      <a:lnTo>
                        <a:pt x="37322" y="96732"/>
                      </a:lnTo>
                      <a:lnTo>
                        <a:pt x="37480" y="96624"/>
                      </a:lnTo>
                      <a:lnTo>
                        <a:pt x="48503" y="97163"/>
                      </a:lnTo>
                      <a:lnTo>
                        <a:pt x="54015" y="97486"/>
                      </a:lnTo>
                      <a:lnTo>
                        <a:pt x="59212" y="98132"/>
                      </a:lnTo>
                      <a:lnTo>
                        <a:pt x="60787" y="98563"/>
                      </a:lnTo>
                      <a:lnTo>
                        <a:pt x="62204" y="99317"/>
                      </a:lnTo>
                      <a:lnTo>
                        <a:pt x="63149" y="100287"/>
                      </a:lnTo>
                      <a:lnTo>
                        <a:pt x="63937" y="101364"/>
                      </a:lnTo>
                      <a:lnTo>
                        <a:pt x="64409" y="103195"/>
                      </a:lnTo>
                      <a:lnTo>
                        <a:pt x="64409" y="105134"/>
                      </a:lnTo>
                      <a:lnTo>
                        <a:pt x="63937" y="109120"/>
                      </a:lnTo>
                      <a:lnTo>
                        <a:pt x="63464" y="109551"/>
                      </a:lnTo>
                      <a:lnTo>
                        <a:pt x="63149" y="110089"/>
                      </a:lnTo>
                      <a:lnTo>
                        <a:pt x="61889" y="110843"/>
                      </a:lnTo>
                      <a:lnTo>
                        <a:pt x="60472" y="111490"/>
                      </a:lnTo>
                      <a:lnTo>
                        <a:pt x="58740" y="112028"/>
                      </a:lnTo>
                      <a:lnTo>
                        <a:pt x="55433" y="112998"/>
                      </a:lnTo>
                      <a:lnTo>
                        <a:pt x="53858" y="113536"/>
                      </a:lnTo>
                      <a:lnTo>
                        <a:pt x="52440" y="114183"/>
                      </a:lnTo>
                      <a:lnTo>
                        <a:pt x="51811" y="114937"/>
                      </a:lnTo>
                      <a:lnTo>
                        <a:pt x="51496" y="115906"/>
                      </a:lnTo>
                      <a:lnTo>
                        <a:pt x="51653" y="116229"/>
                      </a:lnTo>
                      <a:lnTo>
                        <a:pt x="51968" y="116552"/>
                      </a:lnTo>
                      <a:lnTo>
                        <a:pt x="52755" y="116768"/>
                      </a:lnTo>
                      <a:lnTo>
                        <a:pt x="54173" y="116660"/>
                      </a:lnTo>
                      <a:lnTo>
                        <a:pt x="55748" y="116337"/>
                      </a:lnTo>
                      <a:lnTo>
                        <a:pt x="59055" y="115583"/>
                      </a:lnTo>
                      <a:lnTo>
                        <a:pt x="60787" y="115260"/>
                      </a:lnTo>
                      <a:lnTo>
                        <a:pt x="62362" y="115152"/>
                      </a:lnTo>
                      <a:lnTo>
                        <a:pt x="62992" y="115260"/>
                      </a:lnTo>
                      <a:lnTo>
                        <a:pt x="63779" y="115583"/>
                      </a:lnTo>
                      <a:lnTo>
                        <a:pt x="64881" y="116229"/>
                      </a:lnTo>
                      <a:lnTo>
                        <a:pt x="66614" y="116983"/>
                      </a:lnTo>
                      <a:lnTo>
                        <a:pt x="67401" y="117199"/>
                      </a:lnTo>
                      <a:lnTo>
                        <a:pt x="68503" y="117307"/>
                      </a:lnTo>
                      <a:lnTo>
                        <a:pt x="69291" y="117199"/>
                      </a:lnTo>
                      <a:lnTo>
                        <a:pt x="70078" y="116768"/>
                      </a:lnTo>
                      <a:lnTo>
                        <a:pt x="70708" y="116337"/>
                      </a:lnTo>
                      <a:lnTo>
                        <a:pt x="71496" y="116229"/>
                      </a:lnTo>
                      <a:lnTo>
                        <a:pt x="73700" y="116337"/>
                      </a:lnTo>
                      <a:lnTo>
                        <a:pt x="75590" y="116983"/>
                      </a:lnTo>
                      <a:lnTo>
                        <a:pt x="76692" y="117414"/>
                      </a:lnTo>
                      <a:lnTo>
                        <a:pt x="77480" y="117953"/>
                      </a:lnTo>
                      <a:lnTo>
                        <a:pt x="78267" y="118599"/>
                      </a:lnTo>
                      <a:lnTo>
                        <a:pt x="79370" y="119030"/>
                      </a:lnTo>
                      <a:lnTo>
                        <a:pt x="81732" y="119892"/>
                      </a:lnTo>
                      <a:lnTo>
                        <a:pt x="82992" y="120000"/>
                      </a:lnTo>
                      <a:lnTo>
                        <a:pt x="83937" y="119676"/>
                      </a:lnTo>
                      <a:lnTo>
                        <a:pt x="84251" y="119461"/>
                      </a:lnTo>
                      <a:lnTo>
                        <a:pt x="84251" y="119138"/>
                      </a:lnTo>
                      <a:lnTo>
                        <a:pt x="83937" y="118276"/>
                      </a:lnTo>
                      <a:lnTo>
                        <a:pt x="83622" y="117522"/>
                      </a:lnTo>
                      <a:lnTo>
                        <a:pt x="83622" y="117199"/>
                      </a:lnTo>
                      <a:lnTo>
                        <a:pt x="83937" y="116983"/>
                      </a:lnTo>
                      <a:lnTo>
                        <a:pt x="85039" y="116552"/>
                      </a:lnTo>
                      <a:lnTo>
                        <a:pt x="86141" y="116552"/>
                      </a:lnTo>
                      <a:lnTo>
                        <a:pt x="88503" y="116983"/>
                      </a:lnTo>
                      <a:lnTo>
                        <a:pt x="89606" y="117307"/>
                      </a:lnTo>
                      <a:lnTo>
                        <a:pt x="90393" y="117737"/>
                      </a:lnTo>
                      <a:lnTo>
                        <a:pt x="91338" y="118168"/>
                      </a:lnTo>
                      <a:lnTo>
                        <a:pt x="91653" y="118168"/>
                      </a:lnTo>
                      <a:lnTo>
                        <a:pt x="91653" y="117953"/>
                      </a:lnTo>
                      <a:lnTo>
                        <a:pt x="91496" y="117199"/>
                      </a:lnTo>
                      <a:lnTo>
                        <a:pt x="90708" y="116337"/>
                      </a:lnTo>
                      <a:lnTo>
                        <a:pt x="88976" y="114829"/>
                      </a:lnTo>
                      <a:lnTo>
                        <a:pt x="88503" y="113752"/>
                      </a:lnTo>
                      <a:lnTo>
                        <a:pt x="88031" y="113321"/>
                      </a:lnTo>
                      <a:lnTo>
                        <a:pt x="87559" y="113105"/>
                      </a:lnTo>
                      <a:lnTo>
                        <a:pt x="85669" y="112459"/>
                      </a:lnTo>
                      <a:lnTo>
                        <a:pt x="83622" y="112244"/>
                      </a:lnTo>
                      <a:lnTo>
                        <a:pt x="79527" y="111813"/>
                      </a:lnTo>
                      <a:lnTo>
                        <a:pt x="77480" y="111490"/>
                      </a:lnTo>
                      <a:lnTo>
                        <a:pt x="75590" y="110951"/>
                      </a:lnTo>
                      <a:lnTo>
                        <a:pt x="73858" y="110412"/>
                      </a:lnTo>
                      <a:lnTo>
                        <a:pt x="72598" y="109443"/>
                      </a:lnTo>
                      <a:lnTo>
                        <a:pt x="71653" y="108581"/>
                      </a:lnTo>
                      <a:lnTo>
                        <a:pt x="71181" y="107396"/>
                      </a:lnTo>
                      <a:lnTo>
                        <a:pt x="71023" y="106211"/>
                      </a:lnTo>
                      <a:lnTo>
                        <a:pt x="71181" y="104919"/>
                      </a:lnTo>
                      <a:lnTo>
                        <a:pt x="72598" y="99964"/>
                      </a:lnTo>
                      <a:lnTo>
                        <a:pt x="72913" y="99102"/>
                      </a:lnTo>
                      <a:lnTo>
                        <a:pt x="73700" y="98456"/>
                      </a:lnTo>
                      <a:lnTo>
                        <a:pt x="74645" y="97917"/>
                      </a:lnTo>
                      <a:lnTo>
                        <a:pt x="75590" y="97701"/>
                      </a:lnTo>
                      <a:lnTo>
                        <a:pt x="82204" y="98348"/>
                      </a:lnTo>
                      <a:lnTo>
                        <a:pt x="88188" y="98779"/>
                      </a:lnTo>
                      <a:lnTo>
                        <a:pt x="93700" y="99102"/>
                      </a:lnTo>
                      <a:lnTo>
                        <a:pt x="98425" y="99533"/>
                      </a:lnTo>
                      <a:lnTo>
                        <a:pt x="102677" y="99856"/>
                      </a:lnTo>
                      <a:lnTo>
                        <a:pt x="106456" y="100179"/>
                      </a:lnTo>
                      <a:lnTo>
                        <a:pt x="109606" y="100287"/>
                      </a:lnTo>
                      <a:lnTo>
                        <a:pt x="112283" y="100394"/>
                      </a:lnTo>
                      <a:lnTo>
                        <a:pt x="114803" y="100394"/>
                      </a:lnTo>
                      <a:lnTo>
                        <a:pt x="116377" y="100394"/>
                      </a:lnTo>
                      <a:lnTo>
                        <a:pt x="117952" y="100179"/>
                      </a:lnTo>
                      <a:lnTo>
                        <a:pt x="119055" y="99856"/>
                      </a:lnTo>
                      <a:lnTo>
                        <a:pt x="119685" y="99317"/>
                      </a:lnTo>
                      <a:lnTo>
                        <a:pt x="120000" y="98779"/>
                      </a:lnTo>
                      <a:lnTo>
                        <a:pt x="119842" y="97917"/>
                      </a:lnTo>
                      <a:lnTo>
                        <a:pt x="119527" y="97055"/>
                      </a:lnTo>
                      <a:lnTo>
                        <a:pt x="117952" y="94685"/>
                      </a:lnTo>
                      <a:lnTo>
                        <a:pt x="115905" y="92423"/>
                      </a:lnTo>
                      <a:lnTo>
                        <a:pt x="113385" y="90484"/>
                      </a:lnTo>
                      <a:lnTo>
                        <a:pt x="110551" y="88653"/>
                      </a:lnTo>
                      <a:lnTo>
                        <a:pt x="107559" y="87037"/>
                      </a:lnTo>
                      <a:lnTo>
                        <a:pt x="104566" y="85529"/>
                      </a:lnTo>
                      <a:lnTo>
                        <a:pt x="101417" y="84236"/>
                      </a:lnTo>
                      <a:lnTo>
                        <a:pt x="98740" y="82944"/>
                      </a:lnTo>
                      <a:lnTo>
                        <a:pt x="96535" y="81974"/>
                      </a:lnTo>
                      <a:lnTo>
                        <a:pt x="94645" y="81113"/>
                      </a:lnTo>
                      <a:lnTo>
                        <a:pt x="94015" y="80574"/>
                      </a:lnTo>
                      <a:lnTo>
                        <a:pt x="93543" y="80251"/>
                      </a:lnTo>
                      <a:lnTo>
                        <a:pt x="93070" y="79928"/>
                      </a:lnTo>
                      <a:lnTo>
                        <a:pt x="92913" y="79497"/>
                      </a:lnTo>
                      <a:lnTo>
                        <a:pt x="92913" y="79281"/>
                      </a:lnTo>
                      <a:lnTo>
                        <a:pt x="93543" y="79066"/>
                      </a:lnTo>
                      <a:lnTo>
                        <a:pt x="94015" y="78850"/>
                      </a:lnTo>
                      <a:lnTo>
                        <a:pt x="94803" y="78635"/>
                      </a:lnTo>
                      <a:lnTo>
                        <a:pt x="96062" y="78420"/>
                      </a:lnTo>
                      <a:lnTo>
                        <a:pt x="97480" y="78312"/>
                      </a:lnTo>
                      <a:lnTo>
                        <a:pt x="99212" y="77989"/>
                      </a:lnTo>
                      <a:lnTo>
                        <a:pt x="101417" y="77881"/>
                      </a:lnTo>
                      <a:lnTo>
                        <a:pt x="105669" y="77989"/>
                      </a:lnTo>
                      <a:lnTo>
                        <a:pt x="107874" y="77989"/>
                      </a:lnTo>
                      <a:lnTo>
                        <a:pt x="108818" y="77773"/>
                      </a:lnTo>
                      <a:lnTo>
                        <a:pt x="109763" y="77558"/>
                      </a:lnTo>
                      <a:lnTo>
                        <a:pt x="110236" y="77235"/>
                      </a:lnTo>
                      <a:lnTo>
                        <a:pt x="110866" y="76912"/>
                      </a:lnTo>
                      <a:lnTo>
                        <a:pt x="110866" y="76481"/>
                      </a:lnTo>
                      <a:lnTo>
                        <a:pt x="110866" y="76050"/>
                      </a:lnTo>
                      <a:lnTo>
                        <a:pt x="110551" y="75511"/>
                      </a:lnTo>
                      <a:lnTo>
                        <a:pt x="109921" y="74973"/>
                      </a:lnTo>
                      <a:lnTo>
                        <a:pt x="108503" y="73895"/>
                      </a:lnTo>
                      <a:lnTo>
                        <a:pt x="106299" y="72710"/>
                      </a:lnTo>
                      <a:lnTo>
                        <a:pt x="103464" y="71310"/>
                      </a:lnTo>
                      <a:lnTo>
                        <a:pt x="100629" y="70017"/>
                      </a:lnTo>
                      <a:lnTo>
                        <a:pt x="97322" y="68833"/>
                      </a:lnTo>
                      <a:lnTo>
                        <a:pt x="90708" y="66247"/>
                      </a:lnTo>
                      <a:lnTo>
                        <a:pt x="87716" y="65170"/>
                      </a:lnTo>
                      <a:lnTo>
                        <a:pt x="84724" y="64201"/>
                      </a:lnTo>
                      <a:lnTo>
                        <a:pt x="82362" y="63339"/>
                      </a:lnTo>
                      <a:lnTo>
                        <a:pt x="80314" y="62800"/>
                      </a:lnTo>
                      <a:lnTo>
                        <a:pt x="79685" y="62585"/>
                      </a:lnTo>
                      <a:lnTo>
                        <a:pt x="79212" y="62477"/>
                      </a:lnTo>
                      <a:lnTo>
                        <a:pt x="78897" y="62262"/>
                      </a:lnTo>
                      <a:lnTo>
                        <a:pt x="78740" y="62154"/>
                      </a:lnTo>
                      <a:lnTo>
                        <a:pt x="78582" y="62154"/>
                      </a:lnTo>
                      <a:lnTo>
                        <a:pt x="78110" y="62046"/>
                      </a:lnTo>
                      <a:lnTo>
                        <a:pt x="77795" y="61938"/>
                      </a:lnTo>
                      <a:lnTo>
                        <a:pt x="77637" y="61831"/>
                      </a:lnTo>
                      <a:lnTo>
                        <a:pt x="77795" y="61615"/>
                      </a:lnTo>
                      <a:lnTo>
                        <a:pt x="78582" y="61508"/>
                      </a:lnTo>
                      <a:lnTo>
                        <a:pt x="79212" y="61400"/>
                      </a:lnTo>
                      <a:lnTo>
                        <a:pt x="80000" y="61400"/>
                      </a:lnTo>
                      <a:lnTo>
                        <a:pt x="81102" y="61400"/>
                      </a:lnTo>
                      <a:lnTo>
                        <a:pt x="82362" y="61400"/>
                      </a:lnTo>
                      <a:lnTo>
                        <a:pt x="88346" y="61508"/>
                      </a:lnTo>
                      <a:lnTo>
                        <a:pt x="91496" y="61723"/>
                      </a:lnTo>
                      <a:lnTo>
                        <a:pt x="94173" y="61831"/>
                      </a:lnTo>
                      <a:lnTo>
                        <a:pt x="96377" y="62046"/>
                      </a:lnTo>
                      <a:lnTo>
                        <a:pt x="98267" y="62154"/>
                      </a:lnTo>
                      <a:lnTo>
                        <a:pt x="99055" y="62262"/>
                      </a:lnTo>
                      <a:lnTo>
                        <a:pt x="99527" y="62262"/>
                      </a:lnTo>
                      <a:lnTo>
                        <a:pt x="99842" y="62477"/>
                      </a:lnTo>
                      <a:lnTo>
                        <a:pt x="100000" y="62477"/>
                      </a:lnTo>
                      <a:lnTo>
                        <a:pt x="101102" y="62046"/>
                      </a:lnTo>
                      <a:lnTo>
                        <a:pt x="102047" y="61723"/>
                      </a:lnTo>
                      <a:lnTo>
                        <a:pt x="102519" y="61292"/>
                      </a:lnTo>
                      <a:lnTo>
                        <a:pt x="102834" y="60754"/>
                      </a:lnTo>
                      <a:lnTo>
                        <a:pt x="102834" y="60323"/>
                      </a:lnTo>
                      <a:lnTo>
                        <a:pt x="102677" y="59784"/>
                      </a:lnTo>
                      <a:lnTo>
                        <a:pt x="102362" y="59245"/>
                      </a:lnTo>
                      <a:lnTo>
                        <a:pt x="101732" y="58707"/>
                      </a:lnTo>
                      <a:lnTo>
                        <a:pt x="100157" y="57522"/>
                      </a:lnTo>
                      <a:lnTo>
                        <a:pt x="97952" y="56337"/>
                      </a:lnTo>
                      <a:lnTo>
                        <a:pt x="95275" y="55260"/>
                      </a:lnTo>
                      <a:lnTo>
                        <a:pt x="92440" y="53967"/>
                      </a:lnTo>
                      <a:lnTo>
                        <a:pt x="86456" y="51597"/>
                      </a:lnTo>
                      <a:lnTo>
                        <a:pt x="83779" y="50520"/>
                      </a:lnTo>
                      <a:lnTo>
                        <a:pt x="81259" y="49658"/>
                      </a:lnTo>
                      <a:lnTo>
                        <a:pt x="79212" y="48797"/>
                      </a:lnTo>
                      <a:lnTo>
                        <a:pt x="77795" y="48150"/>
                      </a:lnTo>
                      <a:lnTo>
                        <a:pt x="77322" y="47719"/>
                      </a:lnTo>
                      <a:lnTo>
                        <a:pt x="77007" y="47504"/>
                      </a:lnTo>
                      <a:lnTo>
                        <a:pt x="77007" y="47289"/>
                      </a:lnTo>
                      <a:lnTo>
                        <a:pt x="77165" y="47181"/>
                      </a:lnTo>
                      <a:lnTo>
                        <a:pt x="78582" y="46858"/>
                      </a:lnTo>
                      <a:lnTo>
                        <a:pt x="80000" y="46427"/>
                      </a:lnTo>
                      <a:lnTo>
                        <a:pt x="82834" y="46104"/>
                      </a:lnTo>
                      <a:lnTo>
                        <a:pt x="83937" y="46104"/>
                      </a:lnTo>
                      <a:lnTo>
                        <a:pt x="85039" y="46104"/>
                      </a:lnTo>
                      <a:lnTo>
                        <a:pt x="85669" y="46104"/>
                      </a:lnTo>
                      <a:lnTo>
                        <a:pt x="85984" y="46104"/>
                      </a:lnTo>
                      <a:lnTo>
                        <a:pt x="90551" y="46319"/>
                      </a:lnTo>
                      <a:lnTo>
                        <a:pt x="92755" y="46211"/>
                      </a:lnTo>
                      <a:lnTo>
                        <a:pt x="93858" y="46104"/>
                      </a:lnTo>
                      <a:lnTo>
                        <a:pt x="94803" y="45780"/>
                      </a:lnTo>
                      <a:lnTo>
                        <a:pt x="95590" y="45350"/>
                      </a:lnTo>
                      <a:lnTo>
                        <a:pt x="95748" y="44811"/>
                      </a:lnTo>
                      <a:lnTo>
                        <a:pt x="95590" y="44380"/>
                      </a:lnTo>
                      <a:lnTo>
                        <a:pt x="94803" y="43842"/>
                      </a:lnTo>
                      <a:lnTo>
                        <a:pt x="94015" y="43195"/>
                      </a:lnTo>
                      <a:lnTo>
                        <a:pt x="92755" y="42549"/>
                      </a:lnTo>
                      <a:lnTo>
                        <a:pt x="89763" y="41149"/>
                      </a:lnTo>
                      <a:lnTo>
                        <a:pt x="86456" y="39640"/>
                      </a:lnTo>
                      <a:lnTo>
                        <a:pt x="83149" y="38025"/>
                      </a:lnTo>
                      <a:lnTo>
                        <a:pt x="80157" y="36193"/>
                      </a:lnTo>
                      <a:lnTo>
                        <a:pt x="79212" y="35332"/>
                      </a:lnTo>
                      <a:lnTo>
                        <a:pt x="78267" y="34362"/>
                      </a:lnTo>
                      <a:lnTo>
                        <a:pt x="78267" y="34254"/>
                      </a:lnTo>
                      <a:lnTo>
                        <a:pt x="78582" y="34039"/>
                      </a:lnTo>
                      <a:lnTo>
                        <a:pt x="78740" y="33716"/>
                      </a:lnTo>
                      <a:lnTo>
                        <a:pt x="79212" y="33285"/>
                      </a:lnTo>
                      <a:lnTo>
                        <a:pt x="80000" y="32962"/>
                      </a:lnTo>
                      <a:lnTo>
                        <a:pt x="81102" y="32746"/>
                      </a:lnTo>
                      <a:lnTo>
                        <a:pt x="82519" y="32746"/>
                      </a:lnTo>
                      <a:lnTo>
                        <a:pt x="84409" y="32962"/>
                      </a:lnTo>
                      <a:lnTo>
                        <a:pt x="86456" y="33285"/>
                      </a:lnTo>
                      <a:lnTo>
                        <a:pt x="88031" y="33393"/>
                      </a:lnTo>
                      <a:lnTo>
                        <a:pt x="89448" y="33285"/>
                      </a:lnTo>
                      <a:lnTo>
                        <a:pt x="90236" y="33070"/>
                      </a:lnTo>
                      <a:lnTo>
                        <a:pt x="90866" y="32639"/>
                      </a:lnTo>
                      <a:lnTo>
                        <a:pt x="90866" y="31885"/>
                      </a:lnTo>
                      <a:lnTo>
                        <a:pt x="90551" y="31023"/>
                      </a:lnTo>
                      <a:lnTo>
                        <a:pt x="89606" y="29838"/>
                      </a:lnTo>
                      <a:lnTo>
                        <a:pt x="88346" y="28545"/>
                      </a:lnTo>
                      <a:lnTo>
                        <a:pt x="87086" y="27360"/>
                      </a:lnTo>
                      <a:lnTo>
                        <a:pt x="85826" y="26391"/>
                      </a:lnTo>
                      <a:lnTo>
                        <a:pt x="84409" y="25745"/>
                      </a:lnTo>
                      <a:lnTo>
                        <a:pt x="81889" y="24560"/>
                      </a:lnTo>
                      <a:lnTo>
                        <a:pt x="79370" y="23698"/>
                      </a:lnTo>
                      <a:lnTo>
                        <a:pt x="77007" y="22944"/>
                      </a:lnTo>
                      <a:lnTo>
                        <a:pt x="75118" y="22405"/>
                      </a:lnTo>
                      <a:lnTo>
                        <a:pt x="73385" y="21436"/>
                      </a:lnTo>
                      <a:lnTo>
                        <a:pt x="71968" y="20251"/>
                      </a:lnTo>
                      <a:lnTo>
                        <a:pt x="71968" y="14865"/>
                      </a:lnTo>
                      <a:lnTo>
                        <a:pt x="78897" y="16265"/>
                      </a:lnTo>
                      <a:lnTo>
                        <a:pt x="75590" y="11418"/>
                      </a:lnTo>
                      <a:lnTo>
                        <a:pt x="79842" y="6463"/>
                      </a:lnTo>
                      <a:lnTo>
                        <a:pt x="73070" y="4631"/>
                      </a:lnTo>
                      <a:lnTo>
                        <a:pt x="680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4" name="Google Shape;3624;p144"/>
                <p:cNvSpPr/>
                <p:nvPr/>
              </p:nvSpPr>
              <p:spPr>
                <a:xfrm>
                  <a:off x="298450" y="1355725"/>
                  <a:ext cx="1069975" cy="1149350"/>
                </a:xfrm>
                <a:custGeom>
                  <a:rect b="b" l="l" r="r" t="t"/>
                  <a:pathLst>
                    <a:path extrusionOk="0" h="120000" w="120000">
                      <a:moveTo>
                        <a:pt x="58041" y="5469"/>
                      </a:moveTo>
                      <a:lnTo>
                        <a:pt x="57151" y="5966"/>
                      </a:lnTo>
                      <a:lnTo>
                        <a:pt x="56261" y="6298"/>
                      </a:lnTo>
                      <a:lnTo>
                        <a:pt x="55192" y="6795"/>
                      </a:lnTo>
                      <a:lnTo>
                        <a:pt x="53412" y="7624"/>
                      </a:lnTo>
                      <a:lnTo>
                        <a:pt x="50029" y="9779"/>
                      </a:lnTo>
                      <a:lnTo>
                        <a:pt x="48249" y="10773"/>
                      </a:lnTo>
                      <a:lnTo>
                        <a:pt x="46646" y="11933"/>
                      </a:lnTo>
                      <a:lnTo>
                        <a:pt x="45578" y="13093"/>
                      </a:lnTo>
                      <a:lnTo>
                        <a:pt x="45044" y="13756"/>
                      </a:lnTo>
                      <a:lnTo>
                        <a:pt x="45044" y="14419"/>
                      </a:lnTo>
                      <a:lnTo>
                        <a:pt x="45578" y="14751"/>
                      </a:lnTo>
                      <a:lnTo>
                        <a:pt x="46290" y="14917"/>
                      </a:lnTo>
                      <a:lnTo>
                        <a:pt x="47893" y="14917"/>
                      </a:lnTo>
                      <a:lnTo>
                        <a:pt x="50563" y="15745"/>
                      </a:lnTo>
                      <a:lnTo>
                        <a:pt x="53412" y="16077"/>
                      </a:lnTo>
                      <a:lnTo>
                        <a:pt x="55014" y="16408"/>
                      </a:lnTo>
                      <a:lnTo>
                        <a:pt x="56261" y="16906"/>
                      </a:lnTo>
                      <a:lnTo>
                        <a:pt x="57151" y="17569"/>
                      </a:lnTo>
                      <a:lnTo>
                        <a:pt x="57507" y="18729"/>
                      </a:lnTo>
                      <a:lnTo>
                        <a:pt x="57685" y="20055"/>
                      </a:lnTo>
                      <a:lnTo>
                        <a:pt x="57329" y="21546"/>
                      </a:lnTo>
                      <a:lnTo>
                        <a:pt x="56083" y="22707"/>
                      </a:lnTo>
                      <a:lnTo>
                        <a:pt x="54658" y="23867"/>
                      </a:lnTo>
                      <a:lnTo>
                        <a:pt x="53056" y="25690"/>
                      </a:lnTo>
                      <a:lnTo>
                        <a:pt x="52166" y="26519"/>
                      </a:lnTo>
                      <a:lnTo>
                        <a:pt x="51097" y="27182"/>
                      </a:lnTo>
                      <a:lnTo>
                        <a:pt x="50207" y="27679"/>
                      </a:lnTo>
                      <a:lnTo>
                        <a:pt x="49317" y="27845"/>
                      </a:lnTo>
                      <a:lnTo>
                        <a:pt x="47715" y="28342"/>
                      </a:lnTo>
                      <a:lnTo>
                        <a:pt x="43620" y="30497"/>
                      </a:lnTo>
                      <a:lnTo>
                        <a:pt x="39347" y="32154"/>
                      </a:lnTo>
                      <a:lnTo>
                        <a:pt x="38100" y="33314"/>
                      </a:lnTo>
                      <a:lnTo>
                        <a:pt x="37032" y="34640"/>
                      </a:lnTo>
                      <a:lnTo>
                        <a:pt x="36142" y="35469"/>
                      </a:lnTo>
                      <a:lnTo>
                        <a:pt x="35786" y="36132"/>
                      </a:lnTo>
                      <a:lnTo>
                        <a:pt x="35964" y="36464"/>
                      </a:lnTo>
                      <a:lnTo>
                        <a:pt x="36498" y="36795"/>
                      </a:lnTo>
                      <a:lnTo>
                        <a:pt x="37210" y="36795"/>
                      </a:lnTo>
                      <a:lnTo>
                        <a:pt x="39169" y="36464"/>
                      </a:lnTo>
                      <a:lnTo>
                        <a:pt x="41839" y="36464"/>
                      </a:lnTo>
                      <a:lnTo>
                        <a:pt x="44866" y="36464"/>
                      </a:lnTo>
                      <a:lnTo>
                        <a:pt x="47537" y="36629"/>
                      </a:lnTo>
                      <a:lnTo>
                        <a:pt x="50029" y="36961"/>
                      </a:lnTo>
                      <a:lnTo>
                        <a:pt x="51988" y="37624"/>
                      </a:lnTo>
                      <a:lnTo>
                        <a:pt x="52700" y="38287"/>
                      </a:lnTo>
                      <a:lnTo>
                        <a:pt x="53234" y="38618"/>
                      </a:lnTo>
                      <a:lnTo>
                        <a:pt x="53412" y="39281"/>
                      </a:lnTo>
                      <a:lnTo>
                        <a:pt x="53590" y="39779"/>
                      </a:lnTo>
                      <a:lnTo>
                        <a:pt x="53412" y="41104"/>
                      </a:lnTo>
                      <a:lnTo>
                        <a:pt x="53056" y="41767"/>
                      </a:lnTo>
                      <a:lnTo>
                        <a:pt x="52700" y="42762"/>
                      </a:lnTo>
                      <a:lnTo>
                        <a:pt x="52166" y="43425"/>
                      </a:lnTo>
                      <a:lnTo>
                        <a:pt x="51632" y="43922"/>
                      </a:lnTo>
                      <a:lnTo>
                        <a:pt x="51097" y="44254"/>
                      </a:lnTo>
                      <a:lnTo>
                        <a:pt x="50385" y="44751"/>
                      </a:lnTo>
                      <a:lnTo>
                        <a:pt x="49317" y="45248"/>
                      </a:lnTo>
                      <a:lnTo>
                        <a:pt x="48605" y="45580"/>
                      </a:lnTo>
                      <a:lnTo>
                        <a:pt x="47537" y="45911"/>
                      </a:lnTo>
                      <a:lnTo>
                        <a:pt x="45222" y="46906"/>
                      </a:lnTo>
                      <a:lnTo>
                        <a:pt x="43264" y="47734"/>
                      </a:lnTo>
                      <a:lnTo>
                        <a:pt x="42729" y="47900"/>
                      </a:lnTo>
                      <a:lnTo>
                        <a:pt x="42373" y="47900"/>
                      </a:lnTo>
                      <a:lnTo>
                        <a:pt x="42373" y="48066"/>
                      </a:lnTo>
                      <a:lnTo>
                        <a:pt x="41839" y="48232"/>
                      </a:lnTo>
                      <a:lnTo>
                        <a:pt x="40593" y="49226"/>
                      </a:lnTo>
                      <a:lnTo>
                        <a:pt x="38991" y="50055"/>
                      </a:lnTo>
                      <a:lnTo>
                        <a:pt x="37744" y="50718"/>
                      </a:lnTo>
                      <a:lnTo>
                        <a:pt x="37032" y="50883"/>
                      </a:lnTo>
                      <a:lnTo>
                        <a:pt x="36142" y="51381"/>
                      </a:lnTo>
                      <a:lnTo>
                        <a:pt x="34005" y="51878"/>
                      </a:lnTo>
                      <a:lnTo>
                        <a:pt x="32047" y="52541"/>
                      </a:lnTo>
                      <a:lnTo>
                        <a:pt x="31335" y="52872"/>
                      </a:lnTo>
                      <a:lnTo>
                        <a:pt x="30979" y="53038"/>
                      </a:lnTo>
                      <a:lnTo>
                        <a:pt x="30445" y="53701"/>
                      </a:lnTo>
                      <a:lnTo>
                        <a:pt x="29376" y="54364"/>
                      </a:lnTo>
                      <a:lnTo>
                        <a:pt x="27418" y="55856"/>
                      </a:lnTo>
                      <a:lnTo>
                        <a:pt x="26350" y="56850"/>
                      </a:lnTo>
                      <a:lnTo>
                        <a:pt x="25637" y="57679"/>
                      </a:lnTo>
                      <a:lnTo>
                        <a:pt x="25281" y="58508"/>
                      </a:lnTo>
                      <a:lnTo>
                        <a:pt x="25637" y="59005"/>
                      </a:lnTo>
                      <a:lnTo>
                        <a:pt x="25994" y="59668"/>
                      </a:lnTo>
                      <a:lnTo>
                        <a:pt x="26884" y="60331"/>
                      </a:lnTo>
                      <a:lnTo>
                        <a:pt x="28130" y="60497"/>
                      </a:lnTo>
                      <a:lnTo>
                        <a:pt x="29554" y="60497"/>
                      </a:lnTo>
                      <a:lnTo>
                        <a:pt x="31513" y="60828"/>
                      </a:lnTo>
                      <a:lnTo>
                        <a:pt x="34183" y="61325"/>
                      </a:lnTo>
                      <a:lnTo>
                        <a:pt x="35964" y="61325"/>
                      </a:lnTo>
                      <a:lnTo>
                        <a:pt x="37922" y="61325"/>
                      </a:lnTo>
                      <a:lnTo>
                        <a:pt x="39703" y="61491"/>
                      </a:lnTo>
                      <a:lnTo>
                        <a:pt x="41483" y="61491"/>
                      </a:lnTo>
                      <a:lnTo>
                        <a:pt x="44154" y="61988"/>
                      </a:lnTo>
                      <a:lnTo>
                        <a:pt x="45222" y="62486"/>
                      </a:lnTo>
                      <a:lnTo>
                        <a:pt x="45934" y="62651"/>
                      </a:lnTo>
                      <a:lnTo>
                        <a:pt x="46468" y="62651"/>
                      </a:lnTo>
                      <a:lnTo>
                        <a:pt x="46824" y="62651"/>
                      </a:lnTo>
                      <a:lnTo>
                        <a:pt x="47715" y="62983"/>
                      </a:lnTo>
                      <a:lnTo>
                        <a:pt x="48605" y="63480"/>
                      </a:lnTo>
                      <a:lnTo>
                        <a:pt x="49139" y="63812"/>
                      </a:lnTo>
                      <a:lnTo>
                        <a:pt x="49673" y="64143"/>
                      </a:lnTo>
                      <a:lnTo>
                        <a:pt x="49851" y="64640"/>
                      </a:lnTo>
                      <a:lnTo>
                        <a:pt x="50207" y="65138"/>
                      </a:lnTo>
                      <a:lnTo>
                        <a:pt x="51097" y="65635"/>
                      </a:lnTo>
                      <a:lnTo>
                        <a:pt x="51988" y="66298"/>
                      </a:lnTo>
                      <a:lnTo>
                        <a:pt x="52344" y="67127"/>
                      </a:lnTo>
                      <a:lnTo>
                        <a:pt x="52166" y="67624"/>
                      </a:lnTo>
                      <a:lnTo>
                        <a:pt x="51275" y="67955"/>
                      </a:lnTo>
                      <a:lnTo>
                        <a:pt x="50385" y="68287"/>
                      </a:lnTo>
                      <a:lnTo>
                        <a:pt x="49851" y="68618"/>
                      </a:lnTo>
                      <a:lnTo>
                        <a:pt x="48427" y="69281"/>
                      </a:lnTo>
                      <a:lnTo>
                        <a:pt x="46646" y="69779"/>
                      </a:lnTo>
                      <a:lnTo>
                        <a:pt x="44510" y="70773"/>
                      </a:lnTo>
                      <a:lnTo>
                        <a:pt x="42017" y="72265"/>
                      </a:lnTo>
                      <a:lnTo>
                        <a:pt x="38813" y="73591"/>
                      </a:lnTo>
                      <a:lnTo>
                        <a:pt x="35252" y="74917"/>
                      </a:lnTo>
                      <a:lnTo>
                        <a:pt x="32937" y="75580"/>
                      </a:lnTo>
                      <a:lnTo>
                        <a:pt x="30623" y="76243"/>
                      </a:lnTo>
                      <a:lnTo>
                        <a:pt x="28308" y="76740"/>
                      </a:lnTo>
                      <a:lnTo>
                        <a:pt x="26350" y="77403"/>
                      </a:lnTo>
                      <a:lnTo>
                        <a:pt x="23145" y="78895"/>
                      </a:lnTo>
                      <a:lnTo>
                        <a:pt x="21899" y="79723"/>
                      </a:lnTo>
                      <a:lnTo>
                        <a:pt x="21186" y="80883"/>
                      </a:lnTo>
                      <a:lnTo>
                        <a:pt x="20830" y="81878"/>
                      </a:lnTo>
                      <a:lnTo>
                        <a:pt x="20830" y="82872"/>
                      </a:lnTo>
                      <a:lnTo>
                        <a:pt x="21364" y="83867"/>
                      </a:lnTo>
                      <a:lnTo>
                        <a:pt x="22255" y="84696"/>
                      </a:lnTo>
                      <a:lnTo>
                        <a:pt x="23679" y="85027"/>
                      </a:lnTo>
                      <a:lnTo>
                        <a:pt x="25103" y="85193"/>
                      </a:lnTo>
                      <a:lnTo>
                        <a:pt x="28664" y="85193"/>
                      </a:lnTo>
                      <a:lnTo>
                        <a:pt x="32759" y="85690"/>
                      </a:lnTo>
                      <a:lnTo>
                        <a:pt x="34540" y="85856"/>
                      </a:lnTo>
                      <a:lnTo>
                        <a:pt x="36320" y="86187"/>
                      </a:lnTo>
                      <a:lnTo>
                        <a:pt x="37566" y="86685"/>
                      </a:lnTo>
                      <a:lnTo>
                        <a:pt x="38635" y="86850"/>
                      </a:lnTo>
                      <a:lnTo>
                        <a:pt x="39525" y="87182"/>
                      </a:lnTo>
                      <a:lnTo>
                        <a:pt x="40415" y="87845"/>
                      </a:lnTo>
                      <a:lnTo>
                        <a:pt x="40949" y="88839"/>
                      </a:lnTo>
                      <a:lnTo>
                        <a:pt x="41305" y="89834"/>
                      </a:lnTo>
                      <a:lnTo>
                        <a:pt x="41305" y="91160"/>
                      </a:lnTo>
                      <a:lnTo>
                        <a:pt x="40949" y="92320"/>
                      </a:lnTo>
                      <a:lnTo>
                        <a:pt x="40059" y="93480"/>
                      </a:lnTo>
                      <a:lnTo>
                        <a:pt x="38813" y="94475"/>
                      </a:lnTo>
                      <a:lnTo>
                        <a:pt x="37032" y="95635"/>
                      </a:lnTo>
                      <a:lnTo>
                        <a:pt x="35252" y="96629"/>
                      </a:lnTo>
                      <a:lnTo>
                        <a:pt x="33649" y="97127"/>
                      </a:lnTo>
                      <a:lnTo>
                        <a:pt x="32047" y="97955"/>
                      </a:lnTo>
                      <a:lnTo>
                        <a:pt x="28308" y="99281"/>
                      </a:lnTo>
                      <a:lnTo>
                        <a:pt x="24747" y="100607"/>
                      </a:lnTo>
                      <a:lnTo>
                        <a:pt x="23323" y="101104"/>
                      </a:lnTo>
                      <a:lnTo>
                        <a:pt x="22255" y="101436"/>
                      </a:lnTo>
                      <a:lnTo>
                        <a:pt x="21008" y="102099"/>
                      </a:lnTo>
                      <a:lnTo>
                        <a:pt x="19940" y="102430"/>
                      </a:lnTo>
                      <a:lnTo>
                        <a:pt x="18872" y="103093"/>
                      </a:lnTo>
                      <a:lnTo>
                        <a:pt x="17626" y="103591"/>
                      </a:lnTo>
                      <a:lnTo>
                        <a:pt x="16379" y="104088"/>
                      </a:lnTo>
                      <a:lnTo>
                        <a:pt x="13709" y="105580"/>
                      </a:lnTo>
                      <a:lnTo>
                        <a:pt x="11572" y="106740"/>
                      </a:lnTo>
                      <a:lnTo>
                        <a:pt x="7655" y="108729"/>
                      </a:lnTo>
                      <a:lnTo>
                        <a:pt x="5341" y="109723"/>
                      </a:lnTo>
                      <a:lnTo>
                        <a:pt x="3382" y="110552"/>
                      </a:lnTo>
                      <a:lnTo>
                        <a:pt x="1958" y="111381"/>
                      </a:lnTo>
                      <a:lnTo>
                        <a:pt x="1602" y="111712"/>
                      </a:lnTo>
                      <a:lnTo>
                        <a:pt x="1246" y="111878"/>
                      </a:lnTo>
                      <a:lnTo>
                        <a:pt x="890" y="112707"/>
                      </a:lnTo>
                      <a:lnTo>
                        <a:pt x="356" y="113867"/>
                      </a:lnTo>
                      <a:lnTo>
                        <a:pt x="0" y="115027"/>
                      </a:lnTo>
                      <a:lnTo>
                        <a:pt x="178" y="116353"/>
                      </a:lnTo>
                      <a:lnTo>
                        <a:pt x="712" y="116685"/>
                      </a:lnTo>
                      <a:lnTo>
                        <a:pt x="1958" y="116685"/>
                      </a:lnTo>
                      <a:lnTo>
                        <a:pt x="4272" y="116353"/>
                      </a:lnTo>
                      <a:lnTo>
                        <a:pt x="6587" y="115856"/>
                      </a:lnTo>
                      <a:lnTo>
                        <a:pt x="9436" y="115027"/>
                      </a:lnTo>
                      <a:lnTo>
                        <a:pt x="12462" y="114530"/>
                      </a:lnTo>
                      <a:lnTo>
                        <a:pt x="14243" y="114198"/>
                      </a:lnTo>
                      <a:lnTo>
                        <a:pt x="16379" y="114033"/>
                      </a:lnTo>
                      <a:lnTo>
                        <a:pt x="17804" y="114033"/>
                      </a:lnTo>
                      <a:lnTo>
                        <a:pt x="19406" y="114033"/>
                      </a:lnTo>
                      <a:lnTo>
                        <a:pt x="23145" y="114033"/>
                      </a:lnTo>
                      <a:lnTo>
                        <a:pt x="26350" y="114033"/>
                      </a:lnTo>
                      <a:lnTo>
                        <a:pt x="27596" y="114033"/>
                      </a:lnTo>
                      <a:lnTo>
                        <a:pt x="28664" y="114033"/>
                      </a:lnTo>
                      <a:lnTo>
                        <a:pt x="30089" y="114033"/>
                      </a:lnTo>
                      <a:lnTo>
                        <a:pt x="31691" y="114033"/>
                      </a:lnTo>
                      <a:lnTo>
                        <a:pt x="32759" y="114033"/>
                      </a:lnTo>
                      <a:lnTo>
                        <a:pt x="34183" y="114033"/>
                      </a:lnTo>
                      <a:lnTo>
                        <a:pt x="35786" y="114033"/>
                      </a:lnTo>
                      <a:lnTo>
                        <a:pt x="38100" y="114033"/>
                      </a:lnTo>
                      <a:lnTo>
                        <a:pt x="40237" y="114033"/>
                      </a:lnTo>
                      <a:lnTo>
                        <a:pt x="41483" y="114033"/>
                      </a:lnTo>
                      <a:lnTo>
                        <a:pt x="42729" y="114033"/>
                      </a:lnTo>
                      <a:lnTo>
                        <a:pt x="43442" y="114033"/>
                      </a:lnTo>
                      <a:lnTo>
                        <a:pt x="44866" y="114033"/>
                      </a:lnTo>
                      <a:lnTo>
                        <a:pt x="45578" y="114033"/>
                      </a:lnTo>
                      <a:lnTo>
                        <a:pt x="46646" y="114033"/>
                      </a:lnTo>
                      <a:lnTo>
                        <a:pt x="47893" y="114033"/>
                      </a:lnTo>
                      <a:lnTo>
                        <a:pt x="48427" y="114033"/>
                      </a:lnTo>
                      <a:lnTo>
                        <a:pt x="49139" y="113867"/>
                      </a:lnTo>
                      <a:lnTo>
                        <a:pt x="49851" y="113867"/>
                      </a:lnTo>
                      <a:lnTo>
                        <a:pt x="50919" y="113867"/>
                      </a:lnTo>
                      <a:lnTo>
                        <a:pt x="51632" y="113867"/>
                      </a:lnTo>
                      <a:lnTo>
                        <a:pt x="52878" y="114033"/>
                      </a:lnTo>
                      <a:lnTo>
                        <a:pt x="53946" y="114033"/>
                      </a:lnTo>
                      <a:lnTo>
                        <a:pt x="55548" y="114033"/>
                      </a:lnTo>
                      <a:lnTo>
                        <a:pt x="58397" y="114198"/>
                      </a:lnTo>
                      <a:lnTo>
                        <a:pt x="60534" y="114364"/>
                      </a:lnTo>
                      <a:lnTo>
                        <a:pt x="62136" y="114530"/>
                      </a:lnTo>
                      <a:lnTo>
                        <a:pt x="63204" y="114696"/>
                      </a:lnTo>
                      <a:lnTo>
                        <a:pt x="64094" y="114696"/>
                      </a:lnTo>
                      <a:lnTo>
                        <a:pt x="64451" y="114861"/>
                      </a:lnTo>
                      <a:lnTo>
                        <a:pt x="64807" y="115027"/>
                      </a:lnTo>
                      <a:lnTo>
                        <a:pt x="65341" y="115856"/>
                      </a:lnTo>
                      <a:lnTo>
                        <a:pt x="65875" y="116685"/>
                      </a:lnTo>
                      <a:lnTo>
                        <a:pt x="66765" y="117679"/>
                      </a:lnTo>
                      <a:lnTo>
                        <a:pt x="67655" y="118011"/>
                      </a:lnTo>
                      <a:lnTo>
                        <a:pt x="68367" y="117679"/>
                      </a:lnTo>
                      <a:lnTo>
                        <a:pt x="68902" y="116685"/>
                      </a:lnTo>
                      <a:lnTo>
                        <a:pt x="69436" y="115856"/>
                      </a:lnTo>
                      <a:lnTo>
                        <a:pt x="69792" y="115524"/>
                      </a:lnTo>
                      <a:lnTo>
                        <a:pt x="70504" y="115027"/>
                      </a:lnTo>
                      <a:lnTo>
                        <a:pt x="71750" y="115027"/>
                      </a:lnTo>
                      <a:lnTo>
                        <a:pt x="72818" y="114861"/>
                      </a:lnTo>
                      <a:lnTo>
                        <a:pt x="76201" y="115027"/>
                      </a:lnTo>
                      <a:lnTo>
                        <a:pt x="79050" y="115027"/>
                      </a:lnTo>
                      <a:lnTo>
                        <a:pt x="80118" y="115027"/>
                      </a:lnTo>
                      <a:lnTo>
                        <a:pt x="81186" y="115027"/>
                      </a:lnTo>
                      <a:lnTo>
                        <a:pt x="82077" y="115027"/>
                      </a:lnTo>
                      <a:lnTo>
                        <a:pt x="82611" y="114696"/>
                      </a:lnTo>
                      <a:lnTo>
                        <a:pt x="83501" y="114696"/>
                      </a:lnTo>
                      <a:lnTo>
                        <a:pt x="84213" y="114861"/>
                      </a:lnTo>
                      <a:lnTo>
                        <a:pt x="85103" y="115027"/>
                      </a:lnTo>
                      <a:lnTo>
                        <a:pt x="89732" y="116519"/>
                      </a:lnTo>
                      <a:lnTo>
                        <a:pt x="94540" y="117348"/>
                      </a:lnTo>
                      <a:lnTo>
                        <a:pt x="95430" y="117348"/>
                      </a:lnTo>
                      <a:lnTo>
                        <a:pt x="95964" y="117348"/>
                      </a:lnTo>
                      <a:lnTo>
                        <a:pt x="96676" y="117348"/>
                      </a:lnTo>
                      <a:lnTo>
                        <a:pt x="97032" y="117348"/>
                      </a:lnTo>
                      <a:lnTo>
                        <a:pt x="97922" y="117348"/>
                      </a:lnTo>
                      <a:lnTo>
                        <a:pt x="98813" y="117679"/>
                      </a:lnTo>
                      <a:lnTo>
                        <a:pt x="100415" y="118011"/>
                      </a:lnTo>
                      <a:lnTo>
                        <a:pt x="103798" y="118508"/>
                      </a:lnTo>
                      <a:lnTo>
                        <a:pt x="107002" y="118839"/>
                      </a:lnTo>
                      <a:lnTo>
                        <a:pt x="108427" y="118839"/>
                      </a:lnTo>
                      <a:lnTo>
                        <a:pt x="109673" y="119005"/>
                      </a:lnTo>
                      <a:lnTo>
                        <a:pt x="110385" y="119005"/>
                      </a:lnTo>
                      <a:lnTo>
                        <a:pt x="110919" y="119005"/>
                      </a:lnTo>
                      <a:lnTo>
                        <a:pt x="111810" y="119005"/>
                      </a:lnTo>
                      <a:lnTo>
                        <a:pt x="113234" y="119171"/>
                      </a:lnTo>
                      <a:lnTo>
                        <a:pt x="114836" y="119337"/>
                      </a:lnTo>
                      <a:lnTo>
                        <a:pt x="116083" y="119502"/>
                      </a:lnTo>
                      <a:lnTo>
                        <a:pt x="117863" y="120000"/>
                      </a:lnTo>
                      <a:lnTo>
                        <a:pt x="118397" y="120000"/>
                      </a:lnTo>
                      <a:lnTo>
                        <a:pt x="118931" y="119502"/>
                      </a:lnTo>
                      <a:lnTo>
                        <a:pt x="119465" y="118839"/>
                      </a:lnTo>
                      <a:lnTo>
                        <a:pt x="119643" y="117845"/>
                      </a:lnTo>
                      <a:lnTo>
                        <a:pt x="119643" y="115690"/>
                      </a:lnTo>
                      <a:lnTo>
                        <a:pt x="120000" y="113867"/>
                      </a:lnTo>
                      <a:lnTo>
                        <a:pt x="120000" y="112872"/>
                      </a:lnTo>
                      <a:lnTo>
                        <a:pt x="119643" y="111878"/>
                      </a:lnTo>
                      <a:lnTo>
                        <a:pt x="118753" y="111049"/>
                      </a:lnTo>
                      <a:lnTo>
                        <a:pt x="117685" y="110220"/>
                      </a:lnTo>
                      <a:lnTo>
                        <a:pt x="116439" y="109392"/>
                      </a:lnTo>
                      <a:lnTo>
                        <a:pt x="115014" y="108729"/>
                      </a:lnTo>
                      <a:lnTo>
                        <a:pt x="113056" y="107734"/>
                      </a:lnTo>
                      <a:lnTo>
                        <a:pt x="110919" y="107071"/>
                      </a:lnTo>
                      <a:lnTo>
                        <a:pt x="108605" y="106077"/>
                      </a:lnTo>
                      <a:lnTo>
                        <a:pt x="106646" y="105414"/>
                      </a:lnTo>
                      <a:lnTo>
                        <a:pt x="105400" y="104585"/>
                      </a:lnTo>
                      <a:lnTo>
                        <a:pt x="104154" y="103425"/>
                      </a:lnTo>
                      <a:lnTo>
                        <a:pt x="102017" y="101436"/>
                      </a:lnTo>
                      <a:lnTo>
                        <a:pt x="96854" y="96629"/>
                      </a:lnTo>
                      <a:lnTo>
                        <a:pt x="94718" y="94309"/>
                      </a:lnTo>
                      <a:lnTo>
                        <a:pt x="93827" y="93314"/>
                      </a:lnTo>
                      <a:lnTo>
                        <a:pt x="93293" y="92320"/>
                      </a:lnTo>
                      <a:lnTo>
                        <a:pt x="93115" y="91491"/>
                      </a:lnTo>
                      <a:lnTo>
                        <a:pt x="93115" y="90662"/>
                      </a:lnTo>
                      <a:lnTo>
                        <a:pt x="93293" y="90000"/>
                      </a:lnTo>
                      <a:lnTo>
                        <a:pt x="93293" y="89502"/>
                      </a:lnTo>
                      <a:lnTo>
                        <a:pt x="93649" y="89005"/>
                      </a:lnTo>
                      <a:lnTo>
                        <a:pt x="94183" y="88176"/>
                      </a:lnTo>
                      <a:lnTo>
                        <a:pt x="95608" y="87513"/>
                      </a:lnTo>
                      <a:lnTo>
                        <a:pt x="97388" y="86850"/>
                      </a:lnTo>
                      <a:lnTo>
                        <a:pt x="99703" y="86850"/>
                      </a:lnTo>
                      <a:lnTo>
                        <a:pt x="102551" y="87016"/>
                      </a:lnTo>
                      <a:lnTo>
                        <a:pt x="104866" y="87016"/>
                      </a:lnTo>
                      <a:lnTo>
                        <a:pt x="105578" y="86850"/>
                      </a:lnTo>
                      <a:lnTo>
                        <a:pt x="106112" y="86187"/>
                      </a:lnTo>
                      <a:lnTo>
                        <a:pt x="106646" y="85690"/>
                      </a:lnTo>
                      <a:lnTo>
                        <a:pt x="107715" y="85359"/>
                      </a:lnTo>
                      <a:lnTo>
                        <a:pt x="109139" y="84696"/>
                      </a:lnTo>
                      <a:lnTo>
                        <a:pt x="109851" y="84198"/>
                      </a:lnTo>
                      <a:lnTo>
                        <a:pt x="110029" y="83701"/>
                      </a:lnTo>
                      <a:lnTo>
                        <a:pt x="109673" y="83038"/>
                      </a:lnTo>
                      <a:lnTo>
                        <a:pt x="109139" y="82541"/>
                      </a:lnTo>
                      <a:lnTo>
                        <a:pt x="108427" y="81878"/>
                      </a:lnTo>
                      <a:lnTo>
                        <a:pt x="107002" y="80883"/>
                      </a:lnTo>
                      <a:lnTo>
                        <a:pt x="105934" y="80055"/>
                      </a:lnTo>
                      <a:lnTo>
                        <a:pt x="104154" y="78729"/>
                      </a:lnTo>
                      <a:lnTo>
                        <a:pt x="103264" y="78066"/>
                      </a:lnTo>
                      <a:lnTo>
                        <a:pt x="102729" y="77403"/>
                      </a:lnTo>
                      <a:lnTo>
                        <a:pt x="102017" y="77071"/>
                      </a:lnTo>
                      <a:lnTo>
                        <a:pt x="101127" y="76243"/>
                      </a:lnTo>
                      <a:lnTo>
                        <a:pt x="99169" y="74917"/>
                      </a:lnTo>
                      <a:lnTo>
                        <a:pt x="95252" y="72762"/>
                      </a:lnTo>
                      <a:lnTo>
                        <a:pt x="93115" y="71270"/>
                      </a:lnTo>
                      <a:lnTo>
                        <a:pt x="92225" y="70441"/>
                      </a:lnTo>
                      <a:lnTo>
                        <a:pt x="91513" y="69944"/>
                      </a:lnTo>
                      <a:lnTo>
                        <a:pt x="90979" y="69779"/>
                      </a:lnTo>
                      <a:lnTo>
                        <a:pt x="89910" y="69447"/>
                      </a:lnTo>
                      <a:lnTo>
                        <a:pt x="88486" y="69116"/>
                      </a:lnTo>
                      <a:lnTo>
                        <a:pt x="86528" y="68287"/>
                      </a:lnTo>
                      <a:lnTo>
                        <a:pt x="82255" y="66795"/>
                      </a:lnTo>
                      <a:lnTo>
                        <a:pt x="80830" y="66132"/>
                      </a:lnTo>
                      <a:lnTo>
                        <a:pt x="80118" y="65801"/>
                      </a:lnTo>
                      <a:lnTo>
                        <a:pt x="79940" y="65635"/>
                      </a:lnTo>
                      <a:lnTo>
                        <a:pt x="79228" y="65303"/>
                      </a:lnTo>
                      <a:lnTo>
                        <a:pt x="77982" y="64806"/>
                      </a:lnTo>
                      <a:lnTo>
                        <a:pt x="77091" y="63812"/>
                      </a:lnTo>
                      <a:lnTo>
                        <a:pt x="76913" y="63480"/>
                      </a:lnTo>
                      <a:lnTo>
                        <a:pt x="76913" y="62983"/>
                      </a:lnTo>
                      <a:lnTo>
                        <a:pt x="77626" y="61823"/>
                      </a:lnTo>
                      <a:lnTo>
                        <a:pt x="78872" y="61160"/>
                      </a:lnTo>
                      <a:lnTo>
                        <a:pt x="80118" y="60662"/>
                      </a:lnTo>
                      <a:lnTo>
                        <a:pt x="81721" y="60331"/>
                      </a:lnTo>
                      <a:lnTo>
                        <a:pt x="82967" y="60165"/>
                      </a:lnTo>
                      <a:lnTo>
                        <a:pt x="84569" y="60165"/>
                      </a:lnTo>
                      <a:lnTo>
                        <a:pt x="87418" y="60331"/>
                      </a:lnTo>
                      <a:lnTo>
                        <a:pt x="89910" y="60497"/>
                      </a:lnTo>
                      <a:lnTo>
                        <a:pt x="92225" y="60828"/>
                      </a:lnTo>
                      <a:lnTo>
                        <a:pt x="95608" y="60828"/>
                      </a:lnTo>
                      <a:lnTo>
                        <a:pt x="98456" y="60994"/>
                      </a:lnTo>
                      <a:lnTo>
                        <a:pt x="99703" y="60994"/>
                      </a:lnTo>
                      <a:lnTo>
                        <a:pt x="100949" y="60828"/>
                      </a:lnTo>
                      <a:lnTo>
                        <a:pt x="101483" y="60165"/>
                      </a:lnTo>
                      <a:lnTo>
                        <a:pt x="101661" y="59337"/>
                      </a:lnTo>
                      <a:lnTo>
                        <a:pt x="101483" y="58342"/>
                      </a:lnTo>
                      <a:lnTo>
                        <a:pt x="100949" y="57348"/>
                      </a:lnTo>
                      <a:lnTo>
                        <a:pt x="100059" y="56685"/>
                      </a:lnTo>
                      <a:lnTo>
                        <a:pt x="98813" y="56022"/>
                      </a:lnTo>
                      <a:lnTo>
                        <a:pt x="97388" y="55359"/>
                      </a:lnTo>
                      <a:lnTo>
                        <a:pt x="96320" y="54696"/>
                      </a:lnTo>
                      <a:lnTo>
                        <a:pt x="94540" y="53204"/>
                      </a:lnTo>
                      <a:lnTo>
                        <a:pt x="93827" y="52541"/>
                      </a:lnTo>
                      <a:lnTo>
                        <a:pt x="93293" y="52044"/>
                      </a:lnTo>
                      <a:lnTo>
                        <a:pt x="92581" y="51546"/>
                      </a:lnTo>
                      <a:lnTo>
                        <a:pt x="91513" y="50552"/>
                      </a:lnTo>
                      <a:lnTo>
                        <a:pt x="89732" y="49723"/>
                      </a:lnTo>
                      <a:lnTo>
                        <a:pt x="87418" y="48729"/>
                      </a:lnTo>
                      <a:lnTo>
                        <a:pt x="85281" y="48066"/>
                      </a:lnTo>
                      <a:lnTo>
                        <a:pt x="83679" y="47403"/>
                      </a:lnTo>
                      <a:lnTo>
                        <a:pt x="82433" y="47071"/>
                      </a:lnTo>
                      <a:lnTo>
                        <a:pt x="81721" y="46408"/>
                      </a:lnTo>
                      <a:lnTo>
                        <a:pt x="81186" y="46243"/>
                      </a:lnTo>
                      <a:lnTo>
                        <a:pt x="80474" y="46077"/>
                      </a:lnTo>
                      <a:lnTo>
                        <a:pt x="78694" y="45414"/>
                      </a:lnTo>
                      <a:lnTo>
                        <a:pt x="76913" y="44751"/>
                      </a:lnTo>
                      <a:lnTo>
                        <a:pt x="76379" y="44254"/>
                      </a:lnTo>
                      <a:lnTo>
                        <a:pt x="75667" y="43922"/>
                      </a:lnTo>
                      <a:lnTo>
                        <a:pt x="75311" y="43093"/>
                      </a:lnTo>
                      <a:lnTo>
                        <a:pt x="74955" y="41933"/>
                      </a:lnTo>
                      <a:lnTo>
                        <a:pt x="74777" y="41104"/>
                      </a:lnTo>
                      <a:lnTo>
                        <a:pt x="74955" y="40276"/>
                      </a:lnTo>
                      <a:lnTo>
                        <a:pt x="75489" y="38618"/>
                      </a:lnTo>
                      <a:lnTo>
                        <a:pt x="76201" y="38121"/>
                      </a:lnTo>
                      <a:lnTo>
                        <a:pt x="76913" y="37790"/>
                      </a:lnTo>
                      <a:lnTo>
                        <a:pt x="79050" y="37458"/>
                      </a:lnTo>
                      <a:lnTo>
                        <a:pt x="80474" y="37292"/>
                      </a:lnTo>
                      <a:lnTo>
                        <a:pt x="81721" y="37127"/>
                      </a:lnTo>
                      <a:lnTo>
                        <a:pt x="82433" y="36961"/>
                      </a:lnTo>
                      <a:lnTo>
                        <a:pt x="84035" y="36795"/>
                      </a:lnTo>
                      <a:lnTo>
                        <a:pt x="84925" y="36795"/>
                      </a:lnTo>
                      <a:lnTo>
                        <a:pt x="86350" y="36795"/>
                      </a:lnTo>
                      <a:lnTo>
                        <a:pt x="89198" y="36961"/>
                      </a:lnTo>
                      <a:lnTo>
                        <a:pt x="91869" y="37292"/>
                      </a:lnTo>
                      <a:lnTo>
                        <a:pt x="94183" y="37292"/>
                      </a:lnTo>
                      <a:lnTo>
                        <a:pt x="95252" y="37127"/>
                      </a:lnTo>
                      <a:lnTo>
                        <a:pt x="95786" y="36795"/>
                      </a:lnTo>
                      <a:lnTo>
                        <a:pt x="95964" y="36464"/>
                      </a:lnTo>
                      <a:lnTo>
                        <a:pt x="95964" y="36132"/>
                      </a:lnTo>
                      <a:lnTo>
                        <a:pt x="95252" y="34972"/>
                      </a:lnTo>
                      <a:lnTo>
                        <a:pt x="94005" y="33977"/>
                      </a:lnTo>
                      <a:lnTo>
                        <a:pt x="92581" y="32983"/>
                      </a:lnTo>
                      <a:lnTo>
                        <a:pt x="87418" y="30497"/>
                      </a:lnTo>
                      <a:lnTo>
                        <a:pt x="85637" y="29668"/>
                      </a:lnTo>
                      <a:lnTo>
                        <a:pt x="84747" y="29337"/>
                      </a:lnTo>
                      <a:lnTo>
                        <a:pt x="84035" y="28508"/>
                      </a:lnTo>
                      <a:lnTo>
                        <a:pt x="81899" y="26519"/>
                      </a:lnTo>
                      <a:lnTo>
                        <a:pt x="81008" y="25359"/>
                      </a:lnTo>
                      <a:lnTo>
                        <a:pt x="80118" y="24198"/>
                      </a:lnTo>
                      <a:lnTo>
                        <a:pt x="78872" y="22209"/>
                      </a:lnTo>
                      <a:lnTo>
                        <a:pt x="78694" y="21215"/>
                      </a:lnTo>
                      <a:lnTo>
                        <a:pt x="78872" y="20552"/>
                      </a:lnTo>
                      <a:lnTo>
                        <a:pt x="79406" y="19723"/>
                      </a:lnTo>
                      <a:lnTo>
                        <a:pt x="80118" y="19226"/>
                      </a:lnTo>
                      <a:lnTo>
                        <a:pt x="81186" y="18729"/>
                      </a:lnTo>
                      <a:lnTo>
                        <a:pt x="83679" y="17900"/>
                      </a:lnTo>
                      <a:lnTo>
                        <a:pt x="85816" y="17734"/>
                      </a:lnTo>
                      <a:lnTo>
                        <a:pt x="86528" y="17734"/>
                      </a:lnTo>
                      <a:lnTo>
                        <a:pt x="86884" y="17569"/>
                      </a:lnTo>
                      <a:lnTo>
                        <a:pt x="87596" y="17569"/>
                      </a:lnTo>
                      <a:lnTo>
                        <a:pt x="88664" y="17569"/>
                      </a:lnTo>
                      <a:lnTo>
                        <a:pt x="89732" y="17237"/>
                      </a:lnTo>
                      <a:lnTo>
                        <a:pt x="90445" y="16574"/>
                      </a:lnTo>
                      <a:lnTo>
                        <a:pt x="90445" y="15414"/>
                      </a:lnTo>
                      <a:lnTo>
                        <a:pt x="89732" y="14254"/>
                      </a:lnTo>
                      <a:lnTo>
                        <a:pt x="89198" y="12928"/>
                      </a:lnTo>
                      <a:lnTo>
                        <a:pt x="88664" y="12265"/>
                      </a:lnTo>
                      <a:lnTo>
                        <a:pt x="88308" y="11767"/>
                      </a:lnTo>
                      <a:lnTo>
                        <a:pt x="87240" y="11104"/>
                      </a:lnTo>
                      <a:lnTo>
                        <a:pt x="85816" y="10276"/>
                      </a:lnTo>
                      <a:lnTo>
                        <a:pt x="83501" y="8950"/>
                      </a:lnTo>
                      <a:lnTo>
                        <a:pt x="81008" y="7624"/>
                      </a:lnTo>
                      <a:lnTo>
                        <a:pt x="79050" y="6298"/>
                      </a:lnTo>
                      <a:lnTo>
                        <a:pt x="77626" y="5635"/>
                      </a:lnTo>
                      <a:lnTo>
                        <a:pt x="76913" y="5138"/>
                      </a:lnTo>
                      <a:lnTo>
                        <a:pt x="76557" y="4640"/>
                      </a:lnTo>
                      <a:lnTo>
                        <a:pt x="75667" y="3812"/>
                      </a:lnTo>
                      <a:lnTo>
                        <a:pt x="74065" y="2320"/>
                      </a:lnTo>
                      <a:lnTo>
                        <a:pt x="72997" y="828"/>
                      </a:lnTo>
                      <a:lnTo>
                        <a:pt x="72284" y="165"/>
                      </a:lnTo>
                      <a:lnTo>
                        <a:pt x="71572" y="0"/>
                      </a:lnTo>
                      <a:lnTo>
                        <a:pt x="70504" y="165"/>
                      </a:lnTo>
                      <a:lnTo>
                        <a:pt x="69258" y="662"/>
                      </a:lnTo>
                      <a:lnTo>
                        <a:pt x="67655" y="994"/>
                      </a:lnTo>
                      <a:lnTo>
                        <a:pt x="64451" y="2320"/>
                      </a:lnTo>
                      <a:lnTo>
                        <a:pt x="60890" y="3977"/>
                      </a:lnTo>
                      <a:lnTo>
                        <a:pt x="59465" y="4640"/>
                      </a:lnTo>
                      <a:lnTo>
                        <a:pt x="58041" y="5469"/>
                      </a:lnTo>
                      <a:close/>
                    </a:path>
                  </a:pathLst>
                </a:custGeom>
                <a:solidFill>
                  <a:srgbClr val="00DE1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5" name="Google Shape;3625;p144"/>
                <p:cNvSpPr/>
                <p:nvPr/>
              </p:nvSpPr>
              <p:spPr>
                <a:xfrm>
                  <a:off x="901700" y="1301750"/>
                  <a:ext cx="44450" cy="53975"/>
                </a:xfrm>
                <a:custGeom>
                  <a:rect b="b" l="l" r="r" t="t"/>
                  <a:pathLst>
                    <a:path extrusionOk="0" h="120000" w="120000">
                      <a:moveTo>
                        <a:pt x="21428" y="3529"/>
                      </a:moveTo>
                      <a:lnTo>
                        <a:pt x="42857" y="21176"/>
                      </a:lnTo>
                      <a:lnTo>
                        <a:pt x="0" y="38823"/>
                      </a:lnTo>
                      <a:lnTo>
                        <a:pt x="4285" y="38823"/>
                      </a:lnTo>
                      <a:lnTo>
                        <a:pt x="47142" y="49411"/>
                      </a:lnTo>
                      <a:lnTo>
                        <a:pt x="4285" y="67058"/>
                      </a:lnTo>
                      <a:lnTo>
                        <a:pt x="4285" y="70588"/>
                      </a:lnTo>
                      <a:lnTo>
                        <a:pt x="38571" y="84705"/>
                      </a:lnTo>
                      <a:lnTo>
                        <a:pt x="4285" y="109411"/>
                      </a:lnTo>
                      <a:lnTo>
                        <a:pt x="4285" y="120000"/>
                      </a:lnTo>
                      <a:lnTo>
                        <a:pt x="64285" y="109411"/>
                      </a:lnTo>
                      <a:lnTo>
                        <a:pt x="119999" y="109411"/>
                      </a:lnTo>
                      <a:lnTo>
                        <a:pt x="115714" y="0"/>
                      </a:lnTo>
                      <a:lnTo>
                        <a:pt x="21428" y="3529"/>
                      </a:lnTo>
                      <a:close/>
                    </a:path>
                  </a:pathLst>
                </a:custGeom>
                <a:solidFill>
                  <a:srgbClr val="B29C9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6" name="Google Shape;3626;p144"/>
                <p:cNvSpPr/>
                <p:nvPr/>
              </p:nvSpPr>
              <p:spPr>
                <a:xfrm>
                  <a:off x="828675" y="1079500"/>
                  <a:ext cx="185737" cy="223837"/>
                </a:xfrm>
                <a:custGeom>
                  <a:rect b="b" l="l" r="r" t="t"/>
                  <a:pathLst>
                    <a:path extrusionOk="0" h="120000" w="120000">
                      <a:moveTo>
                        <a:pt x="48205" y="105531"/>
                      </a:moveTo>
                      <a:lnTo>
                        <a:pt x="56410" y="108936"/>
                      </a:lnTo>
                      <a:lnTo>
                        <a:pt x="48205" y="110638"/>
                      </a:lnTo>
                      <a:lnTo>
                        <a:pt x="48205" y="111489"/>
                      </a:lnTo>
                      <a:lnTo>
                        <a:pt x="56410" y="114042"/>
                      </a:lnTo>
                      <a:lnTo>
                        <a:pt x="48205" y="120000"/>
                      </a:lnTo>
                      <a:lnTo>
                        <a:pt x="52307" y="119148"/>
                      </a:lnTo>
                      <a:lnTo>
                        <a:pt x="74871" y="119148"/>
                      </a:lnTo>
                      <a:lnTo>
                        <a:pt x="73846" y="96170"/>
                      </a:lnTo>
                      <a:lnTo>
                        <a:pt x="109743" y="102127"/>
                      </a:lnTo>
                      <a:lnTo>
                        <a:pt x="91282" y="67234"/>
                      </a:lnTo>
                      <a:lnTo>
                        <a:pt x="120000" y="41702"/>
                      </a:lnTo>
                      <a:lnTo>
                        <a:pt x="82051" y="30638"/>
                      </a:lnTo>
                      <a:lnTo>
                        <a:pt x="54358" y="0"/>
                      </a:lnTo>
                      <a:lnTo>
                        <a:pt x="34871" y="37446"/>
                      </a:lnTo>
                      <a:lnTo>
                        <a:pt x="0" y="48510"/>
                      </a:lnTo>
                      <a:lnTo>
                        <a:pt x="27692" y="72340"/>
                      </a:lnTo>
                      <a:lnTo>
                        <a:pt x="13333" y="108085"/>
                      </a:lnTo>
                      <a:lnTo>
                        <a:pt x="48205" y="102127"/>
                      </a:lnTo>
                      <a:lnTo>
                        <a:pt x="48205" y="105531"/>
                      </a:lnTo>
                      <a:close/>
                    </a:path>
                  </a:pathLst>
                </a:custGeom>
                <a:solidFill>
                  <a:srgbClr val="FF9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7" name="Google Shape;3627;p144"/>
                <p:cNvSpPr/>
                <p:nvPr/>
              </p:nvSpPr>
              <p:spPr>
                <a:xfrm>
                  <a:off x="827087" y="2476500"/>
                  <a:ext cx="274637" cy="320675"/>
                </a:xfrm>
                <a:custGeom>
                  <a:rect b="b" l="l" r="r" t="t"/>
                  <a:pathLst>
                    <a:path extrusionOk="0" h="120000" w="120000">
                      <a:moveTo>
                        <a:pt x="22196" y="7128"/>
                      </a:moveTo>
                      <a:lnTo>
                        <a:pt x="33988" y="12475"/>
                      </a:lnTo>
                      <a:lnTo>
                        <a:pt x="42312" y="15445"/>
                      </a:lnTo>
                      <a:lnTo>
                        <a:pt x="30520" y="16633"/>
                      </a:lnTo>
                      <a:lnTo>
                        <a:pt x="39537" y="21386"/>
                      </a:lnTo>
                      <a:lnTo>
                        <a:pt x="28439" y="24950"/>
                      </a:lnTo>
                      <a:lnTo>
                        <a:pt x="38150" y="29702"/>
                      </a:lnTo>
                      <a:lnTo>
                        <a:pt x="29826" y="35643"/>
                      </a:lnTo>
                      <a:lnTo>
                        <a:pt x="38150" y="39801"/>
                      </a:lnTo>
                      <a:lnTo>
                        <a:pt x="30520" y="42772"/>
                      </a:lnTo>
                      <a:lnTo>
                        <a:pt x="38150" y="47524"/>
                      </a:lnTo>
                      <a:lnTo>
                        <a:pt x="30520" y="52871"/>
                      </a:lnTo>
                      <a:lnTo>
                        <a:pt x="39537" y="59405"/>
                      </a:lnTo>
                      <a:lnTo>
                        <a:pt x="30520" y="63564"/>
                      </a:lnTo>
                      <a:lnTo>
                        <a:pt x="39537" y="68910"/>
                      </a:lnTo>
                      <a:lnTo>
                        <a:pt x="31213" y="70693"/>
                      </a:lnTo>
                      <a:lnTo>
                        <a:pt x="42312" y="80198"/>
                      </a:lnTo>
                      <a:lnTo>
                        <a:pt x="28439" y="82574"/>
                      </a:lnTo>
                      <a:lnTo>
                        <a:pt x="38150" y="86732"/>
                      </a:lnTo>
                      <a:lnTo>
                        <a:pt x="15953" y="86732"/>
                      </a:lnTo>
                      <a:lnTo>
                        <a:pt x="6242" y="87920"/>
                      </a:lnTo>
                      <a:lnTo>
                        <a:pt x="2080" y="89702"/>
                      </a:lnTo>
                      <a:lnTo>
                        <a:pt x="0" y="91485"/>
                      </a:lnTo>
                      <a:lnTo>
                        <a:pt x="0" y="93267"/>
                      </a:lnTo>
                      <a:lnTo>
                        <a:pt x="1387" y="94455"/>
                      </a:lnTo>
                      <a:lnTo>
                        <a:pt x="4855" y="95643"/>
                      </a:lnTo>
                      <a:lnTo>
                        <a:pt x="15260" y="97425"/>
                      </a:lnTo>
                      <a:lnTo>
                        <a:pt x="24971" y="97425"/>
                      </a:lnTo>
                      <a:lnTo>
                        <a:pt x="26358" y="98613"/>
                      </a:lnTo>
                      <a:lnTo>
                        <a:pt x="28439" y="100990"/>
                      </a:lnTo>
                      <a:lnTo>
                        <a:pt x="29826" y="102772"/>
                      </a:lnTo>
                      <a:lnTo>
                        <a:pt x="31213" y="103960"/>
                      </a:lnTo>
                      <a:lnTo>
                        <a:pt x="34682" y="103366"/>
                      </a:lnTo>
                      <a:lnTo>
                        <a:pt x="38150" y="102178"/>
                      </a:lnTo>
                      <a:lnTo>
                        <a:pt x="45086" y="99801"/>
                      </a:lnTo>
                      <a:lnTo>
                        <a:pt x="54104" y="99207"/>
                      </a:lnTo>
                      <a:lnTo>
                        <a:pt x="58959" y="99207"/>
                      </a:lnTo>
                      <a:lnTo>
                        <a:pt x="62427" y="99801"/>
                      </a:lnTo>
                      <a:lnTo>
                        <a:pt x="66589" y="100990"/>
                      </a:lnTo>
                      <a:lnTo>
                        <a:pt x="69364" y="103366"/>
                      </a:lnTo>
                      <a:lnTo>
                        <a:pt x="75606" y="108118"/>
                      </a:lnTo>
                      <a:lnTo>
                        <a:pt x="81156" y="114059"/>
                      </a:lnTo>
                      <a:lnTo>
                        <a:pt x="88092" y="118811"/>
                      </a:lnTo>
                      <a:lnTo>
                        <a:pt x="94335" y="120000"/>
                      </a:lnTo>
                      <a:lnTo>
                        <a:pt x="97109" y="120000"/>
                      </a:lnTo>
                      <a:lnTo>
                        <a:pt x="99190" y="118811"/>
                      </a:lnTo>
                      <a:lnTo>
                        <a:pt x="99884" y="117623"/>
                      </a:lnTo>
                      <a:lnTo>
                        <a:pt x="99884" y="115247"/>
                      </a:lnTo>
                      <a:lnTo>
                        <a:pt x="99190" y="113465"/>
                      </a:lnTo>
                      <a:lnTo>
                        <a:pt x="99190" y="110495"/>
                      </a:lnTo>
                      <a:lnTo>
                        <a:pt x="103352" y="108118"/>
                      </a:lnTo>
                      <a:lnTo>
                        <a:pt x="107514" y="106930"/>
                      </a:lnTo>
                      <a:lnTo>
                        <a:pt x="120000" y="106930"/>
                      </a:lnTo>
                      <a:lnTo>
                        <a:pt x="118612" y="99801"/>
                      </a:lnTo>
                      <a:lnTo>
                        <a:pt x="106127" y="95643"/>
                      </a:lnTo>
                      <a:lnTo>
                        <a:pt x="89479" y="91485"/>
                      </a:lnTo>
                      <a:lnTo>
                        <a:pt x="76994" y="86138"/>
                      </a:lnTo>
                      <a:lnTo>
                        <a:pt x="63815" y="83762"/>
                      </a:lnTo>
                      <a:lnTo>
                        <a:pt x="57572" y="79603"/>
                      </a:lnTo>
                      <a:lnTo>
                        <a:pt x="52023" y="75445"/>
                      </a:lnTo>
                      <a:lnTo>
                        <a:pt x="47861" y="68910"/>
                      </a:lnTo>
                      <a:lnTo>
                        <a:pt x="45086" y="61782"/>
                      </a:lnTo>
                      <a:lnTo>
                        <a:pt x="44393" y="52871"/>
                      </a:lnTo>
                      <a:lnTo>
                        <a:pt x="45086" y="43960"/>
                      </a:lnTo>
                      <a:lnTo>
                        <a:pt x="45086" y="30297"/>
                      </a:lnTo>
                      <a:lnTo>
                        <a:pt x="49942" y="13663"/>
                      </a:lnTo>
                      <a:lnTo>
                        <a:pt x="50635" y="0"/>
                      </a:lnTo>
                      <a:lnTo>
                        <a:pt x="43005" y="4158"/>
                      </a:lnTo>
                      <a:lnTo>
                        <a:pt x="33988" y="6534"/>
                      </a:lnTo>
                      <a:lnTo>
                        <a:pt x="30520" y="7128"/>
                      </a:lnTo>
                      <a:lnTo>
                        <a:pt x="26358" y="5346"/>
                      </a:lnTo>
                      <a:lnTo>
                        <a:pt x="20115" y="0"/>
                      </a:lnTo>
                      <a:lnTo>
                        <a:pt x="22196" y="7128"/>
                      </a:lnTo>
                      <a:close/>
                    </a:path>
                  </a:pathLst>
                </a:custGeom>
                <a:solidFill>
                  <a:srgbClr val="B29C94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8" name="Google Shape;3628;p144"/>
                <p:cNvSpPr/>
                <p:nvPr/>
              </p:nvSpPr>
              <p:spPr>
                <a:xfrm>
                  <a:off x="927100" y="1163637"/>
                  <a:ext cx="71437" cy="101600"/>
                </a:xfrm>
                <a:custGeom>
                  <a:rect b="b" l="l" r="r" t="t"/>
                  <a:pathLst>
                    <a:path extrusionOk="0" h="120000" w="120000">
                      <a:moveTo>
                        <a:pt x="120000" y="0"/>
                      </a:moveTo>
                      <a:lnTo>
                        <a:pt x="0" y="33750"/>
                      </a:lnTo>
                      <a:lnTo>
                        <a:pt x="101333" y="120000"/>
                      </a:lnTo>
                      <a:lnTo>
                        <a:pt x="66666" y="48750"/>
                      </a:lnTo>
                      <a:lnTo>
                        <a:pt x="66666" y="46875"/>
                      </a:lnTo>
                      <a:lnTo>
                        <a:pt x="72000" y="43125"/>
                      </a:lnTo>
                      <a:lnTo>
                        <a:pt x="93333" y="24375"/>
                      </a:lnTo>
                      <a:lnTo>
                        <a:pt x="109333" y="9375"/>
                      </a:lnTo>
                      <a:lnTo>
                        <a:pt x="114666" y="1875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9" name="Google Shape;3629;p144"/>
                <p:cNvSpPr/>
                <p:nvPr/>
              </p:nvSpPr>
              <p:spPr>
                <a:xfrm>
                  <a:off x="917575" y="1101725"/>
                  <a:ext cx="22225" cy="76200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34285" y="120000"/>
                      </a:lnTo>
                      <a:lnTo>
                        <a:pt x="119999" y="675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0" name="Google Shape;3630;p144"/>
                <p:cNvSpPr/>
                <p:nvPr/>
              </p:nvSpPr>
              <p:spPr>
                <a:xfrm>
                  <a:off x="865187" y="1206500"/>
                  <a:ext cx="93662" cy="63500"/>
                </a:xfrm>
                <a:custGeom>
                  <a:rect b="b" l="l" r="r" t="t"/>
                  <a:pathLst>
                    <a:path extrusionOk="0" h="120000" w="120000">
                      <a:moveTo>
                        <a:pt x="75254" y="0"/>
                      </a:moveTo>
                      <a:lnTo>
                        <a:pt x="120000" y="81000"/>
                      </a:lnTo>
                      <a:lnTo>
                        <a:pt x="73220" y="51000"/>
                      </a:lnTo>
                      <a:lnTo>
                        <a:pt x="0" y="120000"/>
                      </a:lnTo>
                      <a:lnTo>
                        <a:pt x="75254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1" name="Google Shape;3631;p144"/>
                <p:cNvSpPr/>
                <p:nvPr/>
              </p:nvSpPr>
              <p:spPr>
                <a:xfrm>
                  <a:off x="849312" y="1176337"/>
                  <a:ext cx="60325" cy="31750"/>
                </a:xfrm>
                <a:custGeom>
                  <a:rect b="b" l="l" r="r" t="t"/>
                  <a:pathLst>
                    <a:path extrusionOk="0" h="120000" w="120000">
                      <a:moveTo>
                        <a:pt x="120000" y="42000"/>
                      </a:moveTo>
                      <a:lnTo>
                        <a:pt x="60000" y="120000"/>
                      </a:lnTo>
                      <a:lnTo>
                        <a:pt x="0" y="0"/>
                      </a:lnTo>
                      <a:lnTo>
                        <a:pt x="120000" y="4200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2" name="Google Shape;3632;p144"/>
                <p:cNvSpPr/>
                <p:nvPr/>
              </p:nvSpPr>
              <p:spPr>
                <a:xfrm>
                  <a:off x="1055687" y="1689100"/>
                  <a:ext cx="125412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5316" y="0"/>
                      </a:moveTo>
                      <a:lnTo>
                        <a:pt x="80506" y="3200"/>
                      </a:lnTo>
                      <a:lnTo>
                        <a:pt x="94177" y="11200"/>
                      </a:lnTo>
                      <a:lnTo>
                        <a:pt x="103291" y="19200"/>
                      </a:lnTo>
                      <a:lnTo>
                        <a:pt x="112405" y="32000"/>
                      </a:lnTo>
                      <a:lnTo>
                        <a:pt x="116962" y="43200"/>
                      </a:lnTo>
                      <a:lnTo>
                        <a:pt x="120000" y="57600"/>
                      </a:lnTo>
                      <a:lnTo>
                        <a:pt x="118481" y="72000"/>
                      </a:lnTo>
                      <a:lnTo>
                        <a:pt x="112405" y="88000"/>
                      </a:lnTo>
                      <a:lnTo>
                        <a:pt x="101772" y="102400"/>
                      </a:lnTo>
                      <a:lnTo>
                        <a:pt x="89620" y="110400"/>
                      </a:lnTo>
                      <a:lnTo>
                        <a:pt x="75949" y="116800"/>
                      </a:lnTo>
                      <a:lnTo>
                        <a:pt x="59240" y="120000"/>
                      </a:lnTo>
                      <a:lnTo>
                        <a:pt x="44050" y="116800"/>
                      </a:lnTo>
                      <a:lnTo>
                        <a:pt x="31898" y="110400"/>
                      </a:lnTo>
                      <a:lnTo>
                        <a:pt x="18227" y="102400"/>
                      </a:lnTo>
                      <a:lnTo>
                        <a:pt x="7594" y="88000"/>
                      </a:lnTo>
                      <a:lnTo>
                        <a:pt x="1518" y="75200"/>
                      </a:lnTo>
                      <a:lnTo>
                        <a:pt x="0" y="60800"/>
                      </a:lnTo>
                      <a:lnTo>
                        <a:pt x="1518" y="46400"/>
                      </a:lnTo>
                      <a:lnTo>
                        <a:pt x="7594" y="35200"/>
                      </a:lnTo>
                      <a:lnTo>
                        <a:pt x="13670" y="22400"/>
                      </a:lnTo>
                      <a:lnTo>
                        <a:pt x="22784" y="14400"/>
                      </a:lnTo>
                      <a:lnTo>
                        <a:pt x="34936" y="4800"/>
                      </a:lnTo>
                      <a:lnTo>
                        <a:pt x="48607" y="1600"/>
                      </a:lnTo>
                      <a:lnTo>
                        <a:pt x="653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3" name="Google Shape;3633;p144"/>
                <p:cNvSpPr/>
                <p:nvPr/>
              </p:nvSpPr>
              <p:spPr>
                <a:xfrm>
                  <a:off x="1069975" y="1703387"/>
                  <a:ext cx="96837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59016" y="0"/>
                      </a:moveTo>
                      <a:lnTo>
                        <a:pt x="72786" y="0"/>
                      </a:lnTo>
                      <a:lnTo>
                        <a:pt x="84590" y="4210"/>
                      </a:lnTo>
                      <a:lnTo>
                        <a:pt x="104262" y="16842"/>
                      </a:lnTo>
                      <a:lnTo>
                        <a:pt x="116065" y="35789"/>
                      </a:lnTo>
                      <a:lnTo>
                        <a:pt x="120000" y="46315"/>
                      </a:lnTo>
                      <a:lnTo>
                        <a:pt x="120000" y="61052"/>
                      </a:lnTo>
                      <a:lnTo>
                        <a:pt x="120000" y="71578"/>
                      </a:lnTo>
                      <a:lnTo>
                        <a:pt x="116065" y="84210"/>
                      </a:lnTo>
                      <a:lnTo>
                        <a:pt x="104262" y="101052"/>
                      </a:lnTo>
                      <a:lnTo>
                        <a:pt x="84590" y="115789"/>
                      </a:lnTo>
                      <a:lnTo>
                        <a:pt x="72786" y="119999"/>
                      </a:lnTo>
                      <a:lnTo>
                        <a:pt x="59016" y="119999"/>
                      </a:lnTo>
                      <a:lnTo>
                        <a:pt x="49180" y="119999"/>
                      </a:lnTo>
                      <a:lnTo>
                        <a:pt x="35409" y="115789"/>
                      </a:lnTo>
                      <a:lnTo>
                        <a:pt x="17704" y="101052"/>
                      </a:lnTo>
                      <a:lnTo>
                        <a:pt x="3934" y="84210"/>
                      </a:lnTo>
                      <a:lnTo>
                        <a:pt x="0" y="71578"/>
                      </a:lnTo>
                      <a:lnTo>
                        <a:pt x="0" y="61052"/>
                      </a:lnTo>
                      <a:lnTo>
                        <a:pt x="0" y="46315"/>
                      </a:lnTo>
                      <a:lnTo>
                        <a:pt x="3934" y="35789"/>
                      </a:lnTo>
                      <a:lnTo>
                        <a:pt x="17704" y="16842"/>
                      </a:lnTo>
                      <a:lnTo>
                        <a:pt x="35409" y="4210"/>
                      </a:lnTo>
                      <a:lnTo>
                        <a:pt x="49180" y="0"/>
                      </a:lnTo>
                      <a:lnTo>
                        <a:pt x="59016" y="0"/>
                      </a:lnTo>
                      <a:close/>
                    </a:path>
                  </a:pathLst>
                </a:custGeom>
                <a:solidFill>
                  <a:srgbClr val="FF005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4" name="Google Shape;3634;p144"/>
                <p:cNvSpPr/>
                <p:nvPr/>
              </p:nvSpPr>
              <p:spPr>
                <a:xfrm>
                  <a:off x="561975" y="1885950"/>
                  <a:ext cx="123825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6153" y="0"/>
                      </a:moveTo>
                      <a:lnTo>
                        <a:pt x="78461" y="4800"/>
                      </a:lnTo>
                      <a:lnTo>
                        <a:pt x="90769" y="9600"/>
                      </a:lnTo>
                      <a:lnTo>
                        <a:pt x="107692" y="25600"/>
                      </a:lnTo>
                      <a:lnTo>
                        <a:pt x="115384" y="35200"/>
                      </a:lnTo>
                      <a:lnTo>
                        <a:pt x="118461" y="46400"/>
                      </a:lnTo>
                      <a:lnTo>
                        <a:pt x="120000" y="59200"/>
                      </a:lnTo>
                      <a:lnTo>
                        <a:pt x="120000" y="73600"/>
                      </a:lnTo>
                      <a:lnTo>
                        <a:pt x="113846" y="86400"/>
                      </a:lnTo>
                      <a:lnTo>
                        <a:pt x="104615" y="100800"/>
                      </a:lnTo>
                      <a:lnTo>
                        <a:pt x="93846" y="110400"/>
                      </a:lnTo>
                      <a:lnTo>
                        <a:pt x="80000" y="116800"/>
                      </a:lnTo>
                      <a:lnTo>
                        <a:pt x="64615" y="120000"/>
                      </a:lnTo>
                      <a:lnTo>
                        <a:pt x="50769" y="118400"/>
                      </a:lnTo>
                      <a:lnTo>
                        <a:pt x="35384" y="115200"/>
                      </a:lnTo>
                      <a:lnTo>
                        <a:pt x="21538" y="105600"/>
                      </a:lnTo>
                      <a:lnTo>
                        <a:pt x="12307" y="96000"/>
                      </a:lnTo>
                      <a:lnTo>
                        <a:pt x="4615" y="84800"/>
                      </a:lnTo>
                      <a:lnTo>
                        <a:pt x="1538" y="75200"/>
                      </a:lnTo>
                      <a:lnTo>
                        <a:pt x="0" y="62400"/>
                      </a:lnTo>
                      <a:lnTo>
                        <a:pt x="0" y="51200"/>
                      </a:lnTo>
                      <a:lnTo>
                        <a:pt x="3076" y="40000"/>
                      </a:lnTo>
                      <a:lnTo>
                        <a:pt x="9230" y="28800"/>
                      </a:lnTo>
                      <a:lnTo>
                        <a:pt x="16923" y="17600"/>
                      </a:lnTo>
                      <a:lnTo>
                        <a:pt x="29230" y="9600"/>
                      </a:lnTo>
                      <a:lnTo>
                        <a:pt x="40000" y="4800"/>
                      </a:lnTo>
                      <a:lnTo>
                        <a:pt x="52307" y="0"/>
                      </a:lnTo>
                      <a:lnTo>
                        <a:pt x="661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5" name="Google Shape;3635;p144"/>
                <p:cNvSpPr/>
                <p:nvPr/>
              </p:nvSpPr>
              <p:spPr>
                <a:xfrm>
                  <a:off x="574675" y="1900237"/>
                  <a:ext cx="98425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60000" y="0"/>
                      </a:moveTo>
                      <a:lnTo>
                        <a:pt x="73548" y="0"/>
                      </a:lnTo>
                      <a:lnTo>
                        <a:pt x="83225" y="4210"/>
                      </a:lnTo>
                      <a:lnTo>
                        <a:pt x="102580" y="18947"/>
                      </a:lnTo>
                      <a:lnTo>
                        <a:pt x="114193" y="35789"/>
                      </a:lnTo>
                      <a:lnTo>
                        <a:pt x="118064" y="48421"/>
                      </a:lnTo>
                      <a:lnTo>
                        <a:pt x="120000" y="61052"/>
                      </a:lnTo>
                      <a:lnTo>
                        <a:pt x="118064" y="73684"/>
                      </a:lnTo>
                      <a:lnTo>
                        <a:pt x="114193" y="84210"/>
                      </a:lnTo>
                      <a:lnTo>
                        <a:pt x="102580" y="103157"/>
                      </a:lnTo>
                      <a:lnTo>
                        <a:pt x="83225" y="115789"/>
                      </a:lnTo>
                      <a:lnTo>
                        <a:pt x="73548" y="119999"/>
                      </a:lnTo>
                      <a:lnTo>
                        <a:pt x="60000" y="119999"/>
                      </a:lnTo>
                      <a:lnTo>
                        <a:pt x="48387" y="119999"/>
                      </a:lnTo>
                      <a:lnTo>
                        <a:pt x="36774" y="115789"/>
                      </a:lnTo>
                      <a:lnTo>
                        <a:pt x="19354" y="103157"/>
                      </a:lnTo>
                      <a:lnTo>
                        <a:pt x="5806" y="84210"/>
                      </a:lnTo>
                      <a:lnTo>
                        <a:pt x="1935" y="73684"/>
                      </a:lnTo>
                      <a:lnTo>
                        <a:pt x="0" y="61052"/>
                      </a:lnTo>
                      <a:lnTo>
                        <a:pt x="1935" y="48421"/>
                      </a:lnTo>
                      <a:lnTo>
                        <a:pt x="5806" y="35789"/>
                      </a:lnTo>
                      <a:lnTo>
                        <a:pt x="19354" y="18947"/>
                      </a:lnTo>
                      <a:lnTo>
                        <a:pt x="36774" y="4210"/>
                      </a:lnTo>
                      <a:lnTo>
                        <a:pt x="48387" y="0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00FFD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6" name="Google Shape;3636;p144"/>
                <p:cNvSpPr/>
                <p:nvPr/>
              </p:nvSpPr>
              <p:spPr>
                <a:xfrm>
                  <a:off x="909637" y="1400175"/>
                  <a:ext cx="125412" cy="117475"/>
                </a:xfrm>
                <a:custGeom>
                  <a:rect b="b" l="l" r="r" t="t"/>
                  <a:pathLst>
                    <a:path extrusionOk="0" h="120000" w="120000">
                      <a:moveTo>
                        <a:pt x="66835" y="0"/>
                      </a:moveTo>
                      <a:lnTo>
                        <a:pt x="80506" y="4864"/>
                      </a:lnTo>
                      <a:lnTo>
                        <a:pt x="94177" y="11351"/>
                      </a:lnTo>
                      <a:lnTo>
                        <a:pt x="104810" y="19459"/>
                      </a:lnTo>
                      <a:lnTo>
                        <a:pt x="112405" y="32432"/>
                      </a:lnTo>
                      <a:lnTo>
                        <a:pt x="116962" y="43783"/>
                      </a:lnTo>
                      <a:lnTo>
                        <a:pt x="120000" y="58378"/>
                      </a:lnTo>
                      <a:lnTo>
                        <a:pt x="118481" y="74594"/>
                      </a:lnTo>
                      <a:lnTo>
                        <a:pt x="112405" y="90810"/>
                      </a:lnTo>
                      <a:lnTo>
                        <a:pt x="101772" y="102162"/>
                      </a:lnTo>
                      <a:lnTo>
                        <a:pt x="89620" y="113513"/>
                      </a:lnTo>
                      <a:lnTo>
                        <a:pt x="74430" y="118378"/>
                      </a:lnTo>
                      <a:lnTo>
                        <a:pt x="59240" y="120000"/>
                      </a:lnTo>
                      <a:lnTo>
                        <a:pt x="45569" y="118378"/>
                      </a:lnTo>
                      <a:lnTo>
                        <a:pt x="31898" y="113513"/>
                      </a:lnTo>
                      <a:lnTo>
                        <a:pt x="18227" y="102162"/>
                      </a:lnTo>
                      <a:lnTo>
                        <a:pt x="7594" y="90810"/>
                      </a:lnTo>
                      <a:lnTo>
                        <a:pt x="3037" y="74594"/>
                      </a:lnTo>
                      <a:lnTo>
                        <a:pt x="0" y="60000"/>
                      </a:lnTo>
                      <a:lnTo>
                        <a:pt x="3037" y="47027"/>
                      </a:lnTo>
                      <a:lnTo>
                        <a:pt x="7594" y="34054"/>
                      </a:lnTo>
                      <a:lnTo>
                        <a:pt x="13670" y="24324"/>
                      </a:lnTo>
                      <a:lnTo>
                        <a:pt x="24303" y="12972"/>
                      </a:lnTo>
                      <a:lnTo>
                        <a:pt x="34936" y="6486"/>
                      </a:lnTo>
                      <a:lnTo>
                        <a:pt x="48607" y="0"/>
                      </a:lnTo>
                      <a:lnTo>
                        <a:pt x="6683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7" name="Google Shape;3637;p144"/>
                <p:cNvSpPr/>
                <p:nvPr/>
              </p:nvSpPr>
              <p:spPr>
                <a:xfrm>
                  <a:off x="923925" y="1414462"/>
                  <a:ext cx="98425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58064" y="0"/>
                      </a:moveTo>
                      <a:lnTo>
                        <a:pt x="81290" y="4210"/>
                      </a:lnTo>
                      <a:lnTo>
                        <a:pt x="102580" y="16842"/>
                      </a:lnTo>
                      <a:lnTo>
                        <a:pt x="116129" y="35789"/>
                      </a:lnTo>
                      <a:lnTo>
                        <a:pt x="120000" y="48421"/>
                      </a:lnTo>
                      <a:lnTo>
                        <a:pt x="120000" y="58947"/>
                      </a:lnTo>
                      <a:lnTo>
                        <a:pt x="120000" y="71578"/>
                      </a:lnTo>
                      <a:lnTo>
                        <a:pt x="116129" y="82105"/>
                      </a:lnTo>
                      <a:lnTo>
                        <a:pt x="102580" y="103157"/>
                      </a:lnTo>
                      <a:lnTo>
                        <a:pt x="81290" y="115789"/>
                      </a:lnTo>
                      <a:lnTo>
                        <a:pt x="71612" y="117894"/>
                      </a:lnTo>
                      <a:lnTo>
                        <a:pt x="58064" y="119999"/>
                      </a:lnTo>
                      <a:lnTo>
                        <a:pt x="48387" y="117894"/>
                      </a:lnTo>
                      <a:lnTo>
                        <a:pt x="34838" y="115789"/>
                      </a:lnTo>
                      <a:lnTo>
                        <a:pt x="17419" y="103157"/>
                      </a:lnTo>
                      <a:lnTo>
                        <a:pt x="3870" y="82105"/>
                      </a:lnTo>
                      <a:lnTo>
                        <a:pt x="0" y="71578"/>
                      </a:lnTo>
                      <a:lnTo>
                        <a:pt x="0" y="58947"/>
                      </a:lnTo>
                      <a:lnTo>
                        <a:pt x="0" y="48421"/>
                      </a:lnTo>
                      <a:lnTo>
                        <a:pt x="3870" y="35789"/>
                      </a:lnTo>
                      <a:lnTo>
                        <a:pt x="17419" y="16842"/>
                      </a:lnTo>
                      <a:lnTo>
                        <a:pt x="34838" y="4210"/>
                      </a:lnTo>
                      <a:lnTo>
                        <a:pt x="58064" y="0"/>
                      </a:lnTo>
                      <a:close/>
                    </a:path>
                  </a:pathLst>
                </a:custGeom>
                <a:solidFill>
                  <a:srgbClr val="004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8" name="Google Shape;3638;p144"/>
                <p:cNvSpPr/>
                <p:nvPr/>
              </p:nvSpPr>
              <p:spPr>
                <a:xfrm>
                  <a:off x="1173162" y="2152650"/>
                  <a:ext cx="125412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5316" y="0"/>
                      </a:moveTo>
                      <a:lnTo>
                        <a:pt x="80506" y="3200"/>
                      </a:lnTo>
                      <a:lnTo>
                        <a:pt x="92658" y="9600"/>
                      </a:lnTo>
                      <a:lnTo>
                        <a:pt x="103291" y="19200"/>
                      </a:lnTo>
                      <a:lnTo>
                        <a:pt x="110886" y="30400"/>
                      </a:lnTo>
                      <a:lnTo>
                        <a:pt x="116962" y="43200"/>
                      </a:lnTo>
                      <a:lnTo>
                        <a:pt x="120000" y="57600"/>
                      </a:lnTo>
                      <a:lnTo>
                        <a:pt x="116962" y="72000"/>
                      </a:lnTo>
                      <a:lnTo>
                        <a:pt x="110886" y="88000"/>
                      </a:lnTo>
                      <a:lnTo>
                        <a:pt x="101772" y="102400"/>
                      </a:lnTo>
                      <a:lnTo>
                        <a:pt x="88101" y="110400"/>
                      </a:lnTo>
                      <a:lnTo>
                        <a:pt x="72911" y="118400"/>
                      </a:lnTo>
                      <a:lnTo>
                        <a:pt x="59240" y="120000"/>
                      </a:lnTo>
                      <a:lnTo>
                        <a:pt x="44050" y="118400"/>
                      </a:lnTo>
                      <a:lnTo>
                        <a:pt x="30379" y="110400"/>
                      </a:lnTo>
                      <a:lnTo>
                        <a:pt x="18227" y="102400"/>
                      </a:lnTo>
                      <a:lnTo>
                        <a:pt x="6075" y="88000"/>
                      </a:lnTo>
                      <a:lnTo>
                        <a:pt x="1518" y="73600"/>
                      </a:lnTo>
                      <a:lnTo>
                        <a:pt x="0" y="59200"/>
                      </a:lnTo>
                      <a:lnTo>
                        <a:pt x="1518" y="46400"/>
                      </a:lnTo>
                      <a:lnTo>
                        <a:pt x="6075" y="33600"/>
                      </a:lnTo>
                      <a:lnTo>
                        <a:pt x="12151" y="22400"/>
                      </a:lnTo>
                      <a:lnTo>
                        <a:pt x="22784" y="14400"/>
                      </a:lnTo>
                      <a:lnTo>
                        <a:pt x="33417" y="4800"/>
                      </a:lnTo>
                      <a:lnTo>
                        <a:pt x="47088" y="1600"/>
                      </a:lnTo>
                      <a:lnTo>
                        <a:pt x="653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9" name="Google Shape;3639;p144"/>
                <p:cNvSpPr/>
                <p:nvPr/>
              </p:nvSpPr>
              <p:spPr>
                <a:xfrm>
                  <a:off x="1185862" y="2166937"/>
                  <a:ext cx="98425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60000" y="0"/>
                      </a:moveTo>
                      <a:lnTo>
                        <a:pt x="85161" y="4210"/>
                      </a:lnTo>
                      <a:lnTo>
                        <a:pt x="102580" y="16842"/>
                      </a:lnTo>
                      <a:lnTo>
                        <a:pt x="116129" y="35789"/>
                      </a:lnTo>
                      <a:lnTo>
                        <a:pt x="120000" y="46315"/>
                      </a:lnTo>
                      <a:lnTo>
                        <a:pt x="120000" y="58947"/>
                      </a:lnTo>
                      <a:lnTo>
                        <a:pt x="120000" y="71578"/>
                      </a:lnTo>
                      <a:lnTo>
                        <a:pt x="116129" y="84210"/>
                      </a:lnTo>
                      <a:lnTo>
                        <a:pt x="102580" y="101052"/>
                      </a:lnTo>
                      <a:lnTo>
                        <a:pt x="85161" y="115789"/>
                      </a:lnTo>
                      <a:lnTo>
                        <a:pt x="71612" y="119999"/>
                      </a:lnTo>
                      <a:lnTo>
                        <a:pt x="60000" y="119999"/>
                      </a:lnTo>
                      <a:lnTo>
                        <a:pt x="48387" y="119999"/>
                      </a:lnTo>
                      <a:lnTo>
                        <a:pt x="36774" y="115789"/>
                      </a:lnTo>
                      <a:lnTo>
                        <a:pt x="17419" y="101052"/>
                      </a:lnTo>
                      <a:lnTo>
                        <a:pt x="5806" y="84210"/>
                      </a:lnTo>
                      <a:lnTo>
                        <a:pt x="0" y="71578"/>
                      </a:lnTo>
                      <a:lnTo>
                        <a:pt x="0" y="58947"/>
                      </a:lnTo>
                      <a:lnTo>
                        <a:pt x="0" y="46315"/>
                      </a:lnTo>
                      <a:lnTo>
                        <a:pt x="5806" y="35789"/>
                      </a:lnTo>
                      <a:lnTo>
                        <a:pt x="17419" y="16842"/>
                      </a:lnTo>
                      <a:lnTo>
                        <a:pt x="36774" y="4210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FF9E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0" name="Google Shape;3640;p144"/>
                <p:cNvSpPr/>
                <p:nvPr/>
              </p:nvSpPr>
              <p:spPr>
                <a:xfrm>
                  <a:off x="871537" y="2159000"/>
                  <a:ext cx="122237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5454" y="0"/>
                      </a:moveTo>
                      <a:lnTo>
                        <a:pt x="79480" y="3200"/>
                      </a:lnTo>
                      <a:lnTo>
                        <a:pt x="93506" y="11200"/>
                      </a:lnTo>
                      <a:lnTo>
                        <a:pt x="105974" y="20800"/>
                      </a:lnTo>
                      <a:lnTo>
                        <a:pt x="113766" y="32000"/>
                      </a:lnTo>
                      <a:lnTo>
                        <a:pt x="118441" y="44800"/>
                      </a:lnTo>
                      <a:lnTo>
                        <a:pt x="120000" y="59200"/>
                      </a:lnTo>
                      <a:lnTo>
                        <a:pt x="118441" y="73600"/>
                      </a:lnTo>
                      <a:lnTo>
                        <a:pt x="113766" y="88000"/>
                      </a:lnTo>
                      <a:lnTo>
                        <a:pt x="99740" y="104000"/>
                      </a:lnTo>
                      <a:lnTo>
                        <a:pt x="85714" y="115200"/>
                      </a:lnTo>
                      <a:lnTo>
                        <a:pt x="68571" y="120000"/>
                      </a:lnTo>
                      <a:lnTo>
                        <a:pt x="51428" y="120000"/>
                      </a:lnTo>
                      <a:lnTo>
                        <a:pt x="34285" y="115200"/>
                      </a:lnTo>
                      <a:lnTo>
                        <a:pt x="20259" y="104000"/>
                      </a:lnTo>
                      <a:lnTo>
                        <a:pt x="7792" y="91200"/>
                      </a:lnTo>
                      <a:lnTo>
                        <a:pt x="1558" y="73600"/>
                      </a:lnTo>
                      <a:lnTo>
                        <a:pt x="0" y="57600"/>
                      </a:lnTo>
                      <a:lnTo>
                        <a:pt x="1558" y="44800"/>
                      </a:lnTo>
                      <a:lnTo>
                        <a:pt x="6233" y="33600"/>
                      </a:lnTo>
                      <a:lnTo>
                        <a:pt x="14025" y="22400"/>
                      </a:lnTo>
                      <a:lnTo>
                        <a:pt x="23376" y="14400"/>
                      </a:lnTo>
                      <a:lnTo>
                        <a:pt x="32727" y="8000"/>
                      </a:lnTo>
                      <a:lnTo>
                        <a:pt x="46753" y="1600"/>
                      </a:lnTo>
                      <a:lnTo>
                        <a:pt x="60779" y="0"/>
                      </a:lnTo>
                      <a:lnTo>
                        <a:pt x="654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1" name="Google Shape;3641;p144"/>
                <p:cNvSpPr/>
                <p:nvPr/>
              </p:nvSpPr>
              <p:spPr>
                <a:xfrm>
                  <a:off x="884237" y="2173287"/>
                  <a:ext cx="98425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60000" y="0"/>
                      </a:moveTo>
                      <a:lnTo>
                        <a:pt x="81290" y="4210"/>
                      </a:lnTo>
                      <a:lnTo>
                        <a:pt x="100645" y="18947"/>
                      </a:lnTo>
                      <a:lnTo>
                        <a:pt x="114193" y="35789"/>
                      </a:lnTo>
                      <a:lnTo>
                        <a:pt x="118064" y="48421"/>
                      </a:lnTo>
                      <a:lnTo>
                        <a:pt x="120000" y="61052"/>
                      </a:lnTo>
                      <a:lnTo>
                        <a:pt x="118064" y="73684"/>
                      </a:lnTo>
                      <a:lnTo>
                        <a:pt x="114193" y="84210"/>
                      </a:lnTo>
                      <a:lnTo>
                        <a:pt x="100645" y="103157"/>
                      </a:lnTo>
                      <a:lnTo>
                        <a:pt x="81290" y="115789"/>
                      </a:lnTo>
                      <a:lnTo>
                        <a:pt x="71612" y="119999"/>
                      </a:lnTo>
                      <a:lnTo>
                        <a:pt x="60000" y="119999"/>
                      </a:lnTo>
                      <a:lnTo>
                        <a:pt x="46451" y="119999"/>
                      </a:lnTo>
                      <a:lnTo>
                        <a:pt x="36774" y="115789"/>
                      </a:lnTo>
                      <a:lnTo>
                        <a:pt x="17419" y="103157"/>
                      </a:lnTo>
                      <a:lnTo>
                        <a:pt x="3870" y="84210"/>
                      </a:lnTo>
                      <a:lnTo>
                        <a:pt x="0" y="73684"/>
                      </a:lnTo>
                      <a:lnTo>
                        <a:pt x="0" y="61052"/>
                      </a:lnTo>
                      <a:lnTo>
                        <a:pt x="0" y="48421"/>
                      </a:lnTo>
                      <a:lnTo>
                        <a:pt x="3870" y="35789"/>
                      </a:lnTo>
                      <a:lnTo>
                        <a:pt x="17419" y="18947"/>
                      </a:lnTo>
                      <a:lnTo>
                        <a:pt x="36774" y="4210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FF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2" name="Google Shape;3642;p144"/>
                <p:cNvSpPr/>
                <p:nvPr/>
              </p:nvSpPr>
              <p:spPr>
                <a:xfrm>
                  <a:off x="950912" y="1885950"/>
                  <a:ext cx="123825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6153" y="0"/>
                      </a:moveTo>
                      <a:lnTo>
                        <a:pt x="80000" y="4800"/>
                      </a:lnTo>
                      <a:lnTo>
                        <a:pt x="93846" y="11200"/>
                      </a:lnTo>
                      <a:lnTo>
                        <a:pt x="104615" y="19200"/>
                      </a:lnTo>
                      <a:lnTo>
                        <a:pt x="113846" y="32000"/>
                      </a:lnTo>
                      <a:lnTo>
                        <a:pt x="118461" y="43200"/>
                      </a:lnTo>
                      <a:lnTo>
                        <a:pt x="120000" y="57600"/>
                      </a:lnTo>
                      <a:lnTo>
                        <a:pt x="118461" y="73600"/>
                      </a:lnTo>
                      <a:lnTo>
                        <a:pt x="113846" y="89600"/>
                      </a:lnTo>
                      <a:lnTo>
                        <a:pt x="101538" y="102400"/>
                      </a:lnTo>
                      <a:lnTo>
                        <a:pt x="90769" y="112000"/>
                      </a:lnTo>
                      <a:lnTo>
                        <a:pt x="75384" y="116800"/>
                      </a:lnTo>
                      <a:lnTo>
                        <a:pt x="60000" y="120000"/>
                      </a:lnTo>
                      <a:lnTo>
                        <a:pt x="46153" y="116800"/>
                      </a:lnTo>
                      <a:lnTo>
                        <a:pt x="30769" y="112000"/>
                      </a:lnTo>
                      <a:lnTo>
                        <a:pt x="16923" y="102400"/>
                      </a:lnTo>
                      <a:lnTo>
                        <a:pt x="7692" y="89600"/>
                      </a:lnTo>
                      <a:lnTo>
                        <a:pt x="1538" y="75200"/>
                      </a:lnTo>
                      <a:lnTo>
                        <a:pt x="0" y="60800"/>
                      </a:lnTo>
                      <a:lnTo>
                        <a:pt x="0" y="48000"/>
                      </a:lnTo>
                      <a:lnTo>
                        <a:pt x="6153" y="35200"/>
                      </a:lnTo>
                      <a:lnTo>
                        <a:pt x="12307" y="22400"/>
                      </a:lnTo>
                      <a:lnTo>
                        <a:pt x="21538" y="14400"/>
                      </a:lnTo>
                      <a:lnTo>
                        <a:pt x="33846" y="6400"/>
                      </a:lnTo>
                      <a:lnTo>
                        <a:pt x="49230" y="1600"/>
                      </a:lnTo>
                      <a:lnTo>
                        <a:pt x="6615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3" name="Google Shape;3643;p144"/>
                <p:cNvSpPr/>
                <p:nvPr/>
              </p:nvSpPr>
              <p:spPr>
                <a:xfrm>
                  <a:off x="963612" y="1900237"/>
                  <a:ext cx="98425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60000" y="0"/>
                      </a:moveTo>
                      <a:lnTo>
                        <a:pt x="73548" y="0"/>
                      </a:lnTo>
                      <a:lnTo>
                        <a:pt x="83225" y="4210"/>
                      </a:lnTo>
                      <a:lnTo>
                        <a:pt x="102580" y="18947"/>
                      </a:lnTo>
                      <a:lnTo>
                        <a:pt x="114193" y="35789"/>
                      </a:lnTo>
                      <a:lnTo>
                        <a:pt x="120000" y="48421"/>
                      </a:lnTo>
                      <a:lnTo>
                        <a:pt x="120000" y="61052"/>
                      </a:lnTo>
                      <a:lnTo>
                        <a:pt x="120000" y="73684"/>
                      </a:lnTo>
                      <a:lnTo>
                        <a:pt x="114193" y="84210"/>
                      </a:lnTo>
                      <a:lnTo>
                        <a:pt x="102580" y="103157"/>
                      </a:lnTo>
                      <a:lnTo>
                        <a:pt x="83225" y="115789"/>
                      </a:lnTo>
                      <a:lnTo>
                        <a:pt x="73548" y="119999"/>
                      </a:lnTo>
                      <a:lnTo>
                        <a:pt x="60000" y="119999"/>
                      </a:lnTo>
                      <a:lnTo>
                        <a:pt x="48387" y="119999"/>
                      </a:lnTo>
                      <a:lnTo>
                        <a:pt x="36774" y="115789"/>
                      </a:lnTo>
                      <a:lnTo>
                        <a:pt x="19354" y="103157"/>
                      </a:lnTo>
                      <a:lnTo>
                        <a:pt x="3870" y="84210"/>
                      </a:lnTo>
                      <a:lnTo>
                        <a:pt x="1935" y="73684"/>
                      </a:lnTo>
                      <a:lnTo>
                        <a:pt x="0" y="61052"/>
                      </a:lnTo>
                      <a:lnTo>
                        <a:pt x="1935" y="48421"/>
                      </a:lnTo>
                      <a:lnTo>
                        <a:pt x="3870" y="35789"/>
                      </a:lnTo>
                      <a:lnTo>
                        <a:pt x="19354" y="18947"/>
                      </a:lnTo>
                      <a:lnTo>
                        <a:pt x="36774" y="4210"/>
                      </a:lnTo>
                      <a:lnTo>
                        <a:pt x="48387" y="0"/>
                      </a:lnTo>
                      <a:lnTo>
                        <a:pt x="60000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4" name="Google Shape;3644;p144"/>
                <p:cNvSpPr/>
                <p:nvPr/>
              </p:nvSpPr>
              <p:spPr>
                <a:xfrm>
                  <a:off x="1179512" y="2430462"/>
                  <a:ext cx="125412" cy="119062"/>
                </a:xfrm>
                <a:custGeom>
                  <a:rect b="b" l="l" r="r" t="t"/>
                  <a:pathLst>
                    <a:path extrusionOk="0" h="120000" w="120000">
                      <a:moveTo>
                        <a:pt x="65316" y="0"/>
                      </a:moveTo>
                      <a:lnTo>
                        <a:pt x="78987" y="3200"/>
                      </a:lnTo>
                      <a:lnTo>
                        <a:pt x="88101" y="9600"/>
                      </a:lnTo>
                      <a:lnTo>
                        <a:pt x="107848" y="22400"/>
                      </a:lnTo>
                      <a:lnTo>
                        <a:pt x="113924" y="33600"/>
                      </a:lnTo>
                      <a:lnTo>
                        <a:pt x="118481" y="44800"/>
                      </a:lnTo>
                      <a:lnTo>
                        <a:pt x="120000" y="57600"/>
                      </a:lnTo>
                      <a:lnTo>
                        <a:pt x="118481" y="70400"/>
                      </a:lnTo>
                      <a:lnTo>
                        <a:pt x="110886" y="88000"/>
                      </a:lnTo>
                      <a:lnTo>
                        <a:pt x="103291" y="100800"/>
                      </a:lnTo>
                      <a:lnTo>
                        <a:pt x="89620" y="110400"/>
                      </a:lnTo>
                      <a:lnTo>
                        <a:pt x="77468" y="116800"/>
                      </a:lnTo>
                      <a:lnTo>
                        <a:pt x="62278" y="120000"/>
                      </a:lnTo>
                      <a:lnTo>
                        <a:pt x="47088" y="118400"/>
                      </a:lnTo>
                      <a:lnTo>
                        <a:pt x="31898" y="110400"/>
                      </a:lnTo>
                      <a:lnTo>
                        <a:pt x="18227" y="102400"/>
                      </a:lnTo>
                      <a:lnTo>
                        <a:pt x="7594" y="88000"/>
                      </a:lnTo>
                      <a:lnTo>
                        <a:pt x="1518" y="73600"/>
                      </a:lnTo>
                      <a:lnTo>
                        <a:pt x="0" y="57600"/>
                      </a:lnTo>
                      <a:lnTo>
                        <a:pt x="3037" y="41600"/>
                      </a:lnTo>
                      <a:lnTo>
                        <a:pt x="10632" y="27200"/>
                      </a:lnTo>
                      <a:lnTo>
                        <a:pt x="19746" y="16000"/>
                      </a:lnTo>
                      <a:lnTo>
                        <a:pt x="33417" y="6400"/>
                      </a:lnTo>
                      <a:lnTo>
                        <a:pt x="47088" y="0"/>
                      </a:lnTo>
                      <a:lnTo>
                        <a:pt x="653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5" name="Google Shape;3645;p144"/>
                <p:cNvSpPr/>
                <p:nvPr/>
              </p:nvSpPr>
              <p:spPr>
                <a:xfrm>
                  <a:off x="1193800" y="2444750"/>
                  <a:ext cx="96837" cy="90487"/>
                </a:xfrm>
                <a:custGeom>
                  <a:rect b="b" l="l" r="r" t="t"/>
                  <a:pathLst>
                    <a:path extrusionOk="0" h="120000" w="120000">
                      <a:moveTo>
                        <a:pt x="59016" y="0"/>
                      </a:moveTo>
                      <a:lnTo>
                        <a:pt x="84590" y="4210"/>
                      </a:lnTo>
                      <a:lnTo>
                        <a:pt x="104262" y="16842"/>
                      </a:lnTo>
                      <a:lnTo>
                        <a:pt x="116065" y="35789"/>
                      </a:lnTo>
                      <a:lnTo>
                        <a:pt x="120000" y="46315"/>
                      </a:lnTo>
                      <a:lnTo>
                        <a:pt x="120000" y="58947"/>
                      </a:lnTo>
                      <a:lnTo>
                        <a:pt x="120000" y="71578"/>
                      </a:lnTo>
                      <a:lnTo>
                        <a:pt x="116065" y="84210"/>
                      </a:lnTo>
                      <a:lnTo>
                        <a:pt x="104262" y="101052"/>
                      </a:lnTo>
                      <a:lnTo>
                        <a:pt x="84590" y="115789"/>
                      </a:lnTo>
                      <a:lnTo>
                        <a:pt x="70819" y="117894"/>
                      </a:lnTo>
                      <a:lnTo>
                        <a:pt x="59016" y="119999"/>
                      </a:lnTo>
                      <a:lnTo>
                        <a:pt x="49180" y="117894"/>
                      </a:lnTo>
                      <a:lnTo>
                        <a:pt x="35409" y="115789"/>
                      </a:lnTo>
                      <a:lnTo>
                        <a:pt x="15737" y="101052"/>
                      </a:lnTo>
                      <a:lnTo>
                        <a:pt x="3934" y="84210"/>
                      </a:lnTo>
                      <a:lnTo>
                        <a:pt x="0" y="71578"/>
                      </a:lnTo>
                      <a:lnTo>
                        <a:pt x="0" y="58947"/>
                      </a:lnTo>
                      <a:lnTo>
                        <a:pt x="0" y="46315"/>
                      </a:lnTo>
                      <a:lnTo>
                        <a:pt x="3934" y="35789"/>
                      </a:lnTo>
                      <a:lnTo>
                        <a:pt x="15737" y="16842"/>
                      </a:lnTo>
                      <a:lnTo>
                        <a:pt x="35409" y="4210"/>
                      </a:lnTo>
                      <a:lnTo>
                        <a:pt x="59016" y="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6" name="Google Shape;3646;p144"/>
                <p:cNvSpPr/>
                <p:nvPr/>
              </p:nvSpPr>
              <p:spPr>
                <a:xfrm>
                  <a:off x="433387" y="2284412"/>
                  <a:ext cx="125412" cy="117475"/>
                </a:xfrm>
                <a:custGeom>
                  <a:rect b="b" l="l" r="r" t="t"/>
                  <a:pathLst>
                    <a:path extrusionOk="0" h="120000" w="120000">
                      <a:moveTo>
                        <a:pt x="65316" y="0"/>
                      </a:moveTo>
                      <a:lnTo>
                        <a:pt x="80506" y="3243"/>
                      </a:lnTo>
                      <a:lnTo>
                        <a:pt x="92658" y="9729"/>
                      </a:lnTo>
                      <a:lnTo>
                        <a:pt x="103291" y="17837"/>
                      </a:lnTo>
                      <a:lnTo>
                        <a:pt x="110886" y="29189"/>
                      </a:lnTo>
                      <a:lnTo>
                        <a:pt x="116962" y="40540"/>
                      </a:lnTo>
                      <a:lnTo>
                        <a:pt x="120000" y="55135"/>
                      </a:lnTo>
                      <a:lnTo>
                        <a:pt x="118481" y="68108"/>
                      </a:lnTo>
                      <a:lnTo>
                        <a:pt x="115443" y="84324"/>
                      </a:lnTo>
                      <a:lnTo>
                        <a:pt x="106329" y="97297"/>
                      </a:lnTo>
                      <a:lnTo>
                        <a:pt x="97215" y="107027"/>
                      </a:lnTo>
                      <a:lnTo>
                        <a:pt x="85063" y="115135"/>
                      </a:lnTo>
                      <a:lnTo>
                        <a:pt x="74430" y="118378"/>
                      </a:lnTo>
                      <a:lnTo>
                        <a:pt x="60759" y="120000"/>
                      </a:lnTo>
                      <a:lnTo>
                        <a:pt x="48607" y="120000"/>
                      </a:lnTo>
                      <a:lnTo>
                        <a:pt x="34936" y="115135"/>
                      </a:lnTo>
                      <a:lnTo>
                        <a:pt x="22784" y="107027"/>
                      </a:lnTo>
                      <a:lnTo>
                        <a:pt x="13670" y="97297"/>
                      </a:lnTo>
                      <a:lnTo>
                        <a:pt x="7594" y="85945"/>
                      </a:lnTo>
                      <a:lnTo>
                        <a:pt x="1518" y="76216"/>
                      </a:lnTo>
                      <a:lnTo>
                        <a:pt x="0" y="63243"/>
                      </a:lnTo>
                      <a:lnTo>
                        <a:pt x="1518" y="51891"/>
                      </a:lnTo>
                      <a:lnTo>
                        <a:pt x="4556" y="38918"/>
                      </a:lnTo>
                      <a:lnTo>
                        <a:pt x="10632" y="29189"/>
                      </a:lnTo>
                      <a:lnTo>
                        <a:pt x="18227" y="17837"/>
                      </a:lnTo>
                      <a:lnTo>
                        <a:pt x="30379" y="9729"/>
                      </a:lnTo>
                      <a:lnTo>
                        <a:pt x="39493" y="3243"/>
                      </a:lnTo>
                      <a:lnTo>
                        <a:pt x="53164" y="0"/>
                      </a:lnTo>
                      <a:lnTo>
                        <a:pt x="6531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7" name="Google Shape;3647;p144"/>
                <p:cNvSpPr/>
                <p:nvPr/>
              </p:nvSpPr>
              <p:spPr>
                <a:xfrm>
                  <a:off x="447675" y="2297112"/>
                  <a:ext cx="96837" cy="92075"/>
                </a:xfrm>
                <a:custGeom>
                  <a:rect b="b" l="l" r="r" t="t"/>
                  <a:pathLst>
                    <a:path extrusionOk="0" h="120000" w="120000">
                      <a:moveTo>
                        <a:pt x="60983" y="0"/>
                      </a:moveTo>
                      <a:lnTo>
                        <a:pt x="84590" y="6206"/>
                      </a:lnTo>
                      <a:lnTo>
                        <a:pt x="104262" y="16551"/>
                      </a:lnTo>
                      <a:lnTo>
                        <a:pt x="116065" y="37241"/>
                      </a:lnTo>
                      <a:lnTo>
                        <a:pt x="120000" y="49655"/>
                      </a:lnTo>
                      <a:lnTo>
                        <a:pt x="120000" y="60000"/>
                      </a:lnTo>
                      <a:lnTo>
                        <a:pt x="120000" y="70344"/>
                      </a:lnTo>
                      <a:lnTo>
                        <a:pt x="116065" y="82758"/>
                      </a:lnTo>
                      <a:lnTo>
                        <a:pt x="104262" y="103448"/>
                      </a:lnTo>
                      <a:lnTo>
                        <a:pt x="84590" y="115862"/>
                      </a:lnTo>
                      <a:lnTo>
                        <a:pt x="72786" y="117931"/>
                      </a:lnTo>
                      <a:lnTo>
                        <a:pt x="60983" y="120000"/>
                      </a:lnTo>
                      <a:lnTo>
                        <a:pt x="49180" y="117931"/>
                      </a:lnTo>
                      <a:lnTo>
                        <a:pt x="35409" y="115862"/>
                      </a:lnTo>
                      <a:lnTo>
                        <a:pt x="17704" y="103448"/>
                      </a:lnTo>
                      <a:lnTo>
                        <a:pt x="3934" y="82758"/>
                      </a:lnTo>
                      <a:lnTo>
                        <a:pt x="1967" y="70344"/>
                      </a:lnTo>
                      <a:lnTo>
                        <a:pt x="0" y="60000"/>
                      </a:lnTo>
                      <a:lnTo>
                        <a:pt x="1967" y="49655"/>
                      </a:lnTo>
                      <a:lnTo>
                        <a:pt x="3934" y="37241"/>
                      </a:lnTo>
                      <a:lnTo>
                        <a:pt x="17704" y="16551"/>
                      </a:lnTo>
                      <a:lnTo>
                        <a:pt x="35409" y="6206"/>
                      </a:lnTo>
                      <a:lnTo>
                        <a:pt x="60983" y="0"/>
                      </a:lnTo>
                      <a:close/>
                    </a:path>
                  </a:pathLst>
                </a:custGeom>
                <a:solidFill>
                  <a:srgbClr val="FF0F0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8" name="Google Shape;3648;p144"/>
                <p:cNvSpPr/>
                <p:nvPr/>
              </p:nvSpPr>
              <p:spPr>
                <a:xfrm>
                  <a:off x="541337" y="1384300"/>
                  <a:ext cx="357187" cy="1012825"/>
                </a:xfrm>
                <a:custGeom>
                  <a:rect b="b" l="l" r="r" t="t"/>
                  <a:pathLst>
                    <a:path extrusionOk="0" h="120000" w="120000">
                      <a:moveTo>
                        <a:pt x="120000" y="0"/>
                      </a:moveTo>
                      <a:lnTo>
                        <a:pt x="93866" y="4890"/>
                      </a:lnTo>
                      <a:lnTo>
                        <a:pt x="81600" y="7523"/>
                      </a:lnTo>
                      <a:lnTo>
                        <a:pt x="76266" y="8840"/>
                      </a:lnTo>
                      <a:lnTo>
                        <a:pt x="70933" y="10721"/>
                      </a:lnTo>
                      <a:lnTo>
                        <a:pt x="70400" y="11473"/>
                      </a:lnTo>
                      <a:lnTo>
                        <a:pt x="71466" y="11849"/>
                      </a:lnTo>
                      <a:lnTo>
                        <a:pt x="74666" y="12225"/>
                      </a:lnTo>
                      <a:lnTo>
                        <a:pt x="77333" y="12225"/>
                      </a:lnTo>
                      <a:lnTo>
                        <a:pt x="85333" y="12601"/>
                      </a:lnTo>
                      <a:lnTo>
                        <a:pt x="89600" y="12789"/>
                      </a:lnTo>
                      <a:lnTo>
                        <a:pt x="92266" y="12978"/>
                      </a:lnTo>
                      <a:lnTo>
                        <a:pt x="97066" y="14106"/>
                      </a:lnTo>
                      <a:lnTo>
                        <a:pt x="98133" y="14858"/>
                      </a:lnTo>
                      <a:lnTo>
                        <a:pt x="98133" y="15611"/>
                      </a:lnTo>
                      <a:lnTo>
                        <a:pt x="91200" y="19937"/>
                      </a:lnTo>
                      <a:lnTo>
                        <a:pt x="83733" y="23699"/>
                      </a:lnTo>
                      <a:lnTo>
                        <a:pt x="77333" y="28025"/>
                      </a:lnTo>
                      <a:lnTo>
                        <a:pt x="75200" y="30094"/>
                      </a:lnTo>
                      <a:lnTo>
                        <a:pt x="74133" y="32539"/>
                      </a:lnTo>
                      <a:lnTo>
                        <a:pt x="74133" y="33667"/>
                      </a:lnTo>
                      <a:lnTo>
                        <a:pt x="75733" y="34420"/>
                      </a:lnTo>
                      <a:lnTo>
                        <a:pt x="80533" y="35548"/>
                      </a:lnTo>
                      <a:lnTo>
                        <a:pt x="86400" y="36677"/>
                      </a:lnTo>
                      <a:lnTo>
                        <a:pt x="89600" y="37617"/>
                      </a:lnTo>
                      <a:lnTo>
                        <a:pt x="90666" y="38557"/>
                      </a:lnTo>
                      <a:lnTo>
                        <a:pt x="91200" y="39874"/>
                      </a:lnTo>
                      <a:lnTo>
                        <a:pt x="91200" y="40815"/>
                      </a:lnTo>
                      <a:lnTo>
                        <a:pt x="89066" y="43260"/>
                      </a:lnTo>
                      <a:lnTo>
                        <a:pt x="84266" y="45329"/>
                      </a:lnTo>
                      <a:lnTo>
                        <a:pt x="79466" y="47398"/>
                      </a:lnTo>
                      <a:lnTo>
                        <a:pt x="72000" y="49278"/>
                      </a:lnTo>
                      <a:lnTo>
                        <a:pt x="63466" y="50971"/>
                      </a:lnTo>
                      <a:lnTo>
                        <a:pt x="54933" y="52664"/>
                      </a:lnTo>
                      <a:lnTo>
                        <a:pt x="46933" y="54545"/>
                      </a:lnTo>
                      <a:lnTo>
                        <a:pt x="42666" y="55862"/>
                      </a:lnTo>
                      <a:lnTo>
                        <a:pt x="38933" y="57366"/>
                      </a:lnTo>
                      <a:lnTo>
                        <a:pt x="36800" y="58119"/>
                      </a:lnTo>
                      <a:lnTo>
                        <a:pt x="35733" y="58871"/>
                      </a:lnTo>
                      <a:lnTo>
                        <a:pt x="35733" y="59435"/>
                      </a:lnTo>
                      <a:lnTo>
                        <a:pt x="36800" y="60376"/>
                      </a:lnTo>
                      <a:lnTo>
                        <a:pt x="40000" y="61128"/>
                      </a:lnTo>
                      <a:lnTo>
                        <a:pt x="43200" y="61880"/>
                      </a:lnTo>
                      <a:lnTo>
                        <a:pt x="51200" y="63385"/>
                      </a:lnTo>
                      <a:lnTo>
                        <a:pt x="69866" y="65454"/>
                      </a:lnTo>
                      <a:lnTo>
                        <a:pt x="78400" y="66394"/>
                      </a:lnTo>
                      <a:lnTo>
                        <a:pt x="82133" y="66959"/>
                      </a:lnTo>
                      <a:lnTo>
                        <a:pt x="84800" y="67711"/>
                      </a:lnTo>
                      <a:lnTo>
                        <a:pt x="86933" y="68463"/>
                      </a:lnTo>
                      <a:lnTo>
                        <a:pt x="88533" y="69216"/>
                      </a:lnTo>
                      <a:lnTo>
                        <a:pt x="89066" y="70344"/>
                      </a:lnTo>
                      <a:lnTo>
                        <a:pt x="88533" y="71473"/>
                      </a:lnTo>
                      <a:lnTo>
                        <a:pt x="85866" y="73354"/>
                      </a:lnTo>
                      <a:lnTo>
                        <a:pt x="82666" y="74670"/>
                      </a:lnTo>
                      <a:lnTo>
                        <a:pt x="78400" y="76175"/>
                      </a:lnTo>
                      <a:lnTo>
                        <a:pt x="73066" y="77115"/>
                      </a:lnTo>
                      <a:lnTo>
                        <a:pt x="61333" y="78808"/>
                      </a:lnTo>
                      <a:lnTo>
                        <a:pt x="48533" y="80313"/>
                      </a:lnTo>
                      <a:lnTo>
                        <a:pt x="35733" y="81630"/>
                      </a:lnTo>
                      <a:lnTo>
                        <a:pt x="24533" y="83322"/>
                      </a:lnTo>
                      <a:lnTo>
                        <a:pt x="19200" y="84451"/>
                      </a:lnTo>
                      <a:lnTo>
                        <a:pt x="14933" y="85768"/>
                      </a:lnTo>
                      <a:lnTo>
                        <a:pt x="12266" y="87460"/>
                      </a:lnTo>
                      <a:lnTo>
                        <a:pt x="10133" y="89153"/>
                      </a:lnTo>
                      <a:lnTo>
                        <a:pt x="10133" y="90470"/>
                      </a:lnTo>
                      <a:lnTo>
                        <a:pt x="11733" y="91410"/>
                      </a:lnTo>
                      <a:lnTo>
                        <a:pt x="14933" y="92163"/>
                      </a:lnTo>
                      <a:lnTo>
                        <a:pt x="19200" y="92915"/>
                      </a:lnTo>
                      <a:lnTo>
                        <a:pt x="24533" y="93291"/>
                      </a:lnTo>
                      <a:lnTo>
                        <a:pt x="30933" y="93667"/>
                      </a:lnTo>
                      <a:lnTo>
                        <a:pt x="43200" y="94231"/>
                      </a:lnTo>
                      <a:lnTo>
                        <a:pt x="55466" y="94608"/>
                      </a:lnTo>
                      <a:lnTo>
                        <a:pt x="61333" y="95172"/>
                      </a:lnTo>
                      <a:lnTo>
                        <a:pt x="65066" y="95360"/>
                      </a:lnTo>
                      <a:lnTo>
                        <a:pt x="68800" y="95736"/>
                      </a:lnTo>
                      <a:lnTo>
                        <a:pt x="70400" y="96300"/>
                      </a:lnTo>
                      <a:lnTo>
                        <a:pt x="70400" y="96865"/>
                      </a:lnTo>
                      <a:lnTo>
                        <a:pt x="68800" y="97805"/>
                      </a:lnTo>
                      <a:lnTo>
                        <a:pt x="0" y="120000"/>
                      </a:lnTo>
                      <a:lnTo>
                        <a:pt x="11733" y="116990"/>
                      </a:lnTo>
                      <a:lnTo>
                        <a:pt x="24000" y="114545"/>
                      </a:lnTo>
                      <a:lnTo>
                        <a:pt x="49066" y="109655"/>
                      </a:lnTo>
                      <a:lnTo>
                        <a:pt x="60800" y="107021"/>
                      </a:lnTo>
                      <a:lnTo>
                        <a:pt x="71466" y="104012"/>
                      </a:lnTo>
                      <a:lnTo>
                        <a:pt x="80000" y="100626"/>
                      </a:lnTo>
                      <a:lnTo>
                        <a:pt x="84266" y="98557"/>
                      </a:lnTo>
                      <a:lnTo>
                        <a:pt x="86933" y="96489"/>
                      </a:lnTo>
                      <a:lnTo>
                        <a:pt x="87466" y="95548"/>
                      </a:lnTo>
                      <a:lnTo>
                        <a:pt x="86933" y="94608"/>
                      </a:lnTo>
                      <a:lnTo>
                        <a:pt x="84800" y="94043"/>
                      </a:lnTo>
                      <a:lnTo>
                        <a:pt x="82133" y="93479"/>
                      </a:lnTo>
                      <a:lnTo>
                        <a:pt x="78400" y="93103"/>
                      </a:lnTo>
                      <a:lnTo>
                        <a:pt x="74666" y="92727"/>
                      </a:lnTo>
                      <a:lnTo>
                        <a:pt x="64533" y="91974"/>
                      </a:lnTo>
                      <a:lnTo>
                        <a:pt x="55466" y="91410"/>
                      </a:lnTo>
                      <a:lnTo>
                        <a:pt x="46933" y="90658"/>
                      </a:lnTo>
                      <a:lnTo>
                        <a:pt x="43733" y="90094"/>
                      </a:lnTo>
                      <a:lnTo>
                        <a:pt x="41600" y="89153"/>
                      </a:lnTo>
                      <a:lnTo>
                        <a:pt x="40533" y="88401"/>
                      </a:lnTo>
                      <a:lnTo>
                        <a:pt x="40533" y="87460"/>
                      </a:lnTo>
                      <a:lnTo>
                        <a:pt x="42133" y="85768"/>
                      </a:lnTo>
                      <a:lnTo>
                        <a:pt x="45333" y="84263"/>
                      </a:lnTo>
                      <a:lnTo>
                        <a:pt x="49066" y="83134"/>
                      </a:lnTo>
                      <a:lnTo>
                        <a:pt x="53333" y="82382"/>
                      </a:lnTo>
                      <a:lnTo>
                        <a:pt x="63466" y="80689"/>
                      </a:lnTo>
                      <a:lnTo>
                        <a:pt x="74666" y="78996"/>
                      </a:lnTo>
                      <a:lnTo>
                        <a:pt x="85866" y="77680"/>
                      </a:lnTo>
                      <a:lnTo>
                        <a:pt x="96000" y="75987"/>
                      </a:lnTo>
                      <a:lnTo>
                        <a:pt x="99733" y="75047"/>
                      </a:lnTo>
                      <a:lnTo>
                        <a:pt x="102933" y="73730"/>
                      </a:lnTo>
                      <a:lnTo>
                        <a:pt x="105600" y="72413"/>
                      </a:lnTo>
                      <a:lnTo>
                        <a:pt x="106666" y="70721"/>
                      </a:lnTo>
                      <a:lnTo>
                        <a:pt x="106666" y="69216"/>
                      </a:lnTo>
                      <a:lnTo>
                        <a:pt x="105600" y="68275"/>
                      </a:lnTo>
                      <a:lnTo>
                        <a:pt x="104000" y="67147"/>
                      </a:lnTo>
                      <a:lnTo>
                        <a:pt x="100800" y="66583"/>
                      </a:lnTo>
                      <a:lnTo>
                        <a:pt x="93333" y="65266"/>
                      </a:lnTo>
                      <a:lnTo>
                        <a:pt x="84266" y="64137"/>
                      </a:lnTo>
                      <a:lnTo>
                        <a:pt x="74666" y="63197"/>
                      </a:lnTo>
                      <a:lnTo>
                        <a:pt x="65600" y="61880"/>
                      </a:lnTo>
                      <a:lnTo>
                        <a:pt x="58133" y="60376"/>
                      </a:lnTo>
                      <a:lnTo>
                        <a:pt x="56000" y="59247"/>
                      </a:lnTo>
                      <a:lnTo>
                        <a:pt x="54400" y="58119"/>
                      </a:lnTo>
                      <a:lnTo>
                        <a:pt x="53866" y="57366"/>
                      </a:lnTo>
                      <a:lnTo>
                        <a:pt x="53866" y="56614"/>
                      </a:lnTo>
                      <a:lnTo>
                        <a:pt x="56000" y="55485"/>
                      </a:lnTo>
                      <a:lnTo>
                        <a:pt x="60266" y="54357"/>
                      </a:lnTo>
                      <a:lnTo>
                        <a:pt x="65066" y="53605"/>
                      </a:lnTo>
                      <a:lnTo>
                        <a:pt x="76800" y="51912"/>
                      </a:lnTo>
                      <a:lnTo>
                        <a:pt x="82133" y="51159"/>
                      </a:lnTo>
                      <a:lnTo>
                        <a:pt x="85866" y="49843"/>
                      </a:lnTo>
                      <a:lnTo>
                        <a:pt x="91733" y="46833"/>
                      </a:lnTo>
                      <a:lnTo>
                        <a:pt x="96533" y="43636"/>
                      </a:lnTo>
                      <a:lnTo>
                        <a:pt x="99200" y="40250"/>
                      </a:lnTo>
                      <a:lnTo>
                        <a:pt x="99733" y="38557"/>
                      </a:lnTo>
                      <a:lnTo>
                        <a:pt x="99200" y="36865"/>
                      </a:lnTo>
                      <a:lnTo>
                        <a:pt x="98666" y="35924"/>
                      </a:lnTo>
                      <a:lnTo>
                        <a:pt x="97066" y="35360"/>
                      </a:lnTo>
                      <a:lnTo>
                        <a:pt x="92266" y="34796"/>
                      </a:lnTo>
                      <a:lnTo>
                        <a:pt x="88533" y="33855"/>
                      </a:lnTo>
                      <a:lnTo>
                        <a:pt x="86933" y="33291"/>
                      </a:lnTo>
                      <a:lnTo>
                        <a:pt x="86933" y="32539"/>
                      </a:lnTo>
                      <a:lnTo>
                        <a:pt x="89600" y="30282"/>
                      </a:lnTo>
                      <a:lnTo>
                        <a:pt x="92266" y="28401"/>
                      </a:lnTo>
                      <a:lnTo>
                        <a:pt x="100266" y="24827"/>
                      </a:lnTo>
                      <a:lnTo>
                        <a:pt x="108266" y="21065"/>
                      </a:lnTo>
                      <a:lnTo>
                        <a:pt x="111466" y="18996"/>
                      </a:lnTo>
                      <a:lnTo>
                        <a:pt x="113066" y="16927"/>
                      </a:lnTo>
                      <a:lnTo>
                        <a:pt x="112533" y="16175"/>
                      </a:lnTo>
                      <a:lnTo>
                        <a:pt x="112000" y="15611"/>
                      </a:lnTo>
                      <a:lnTo>
                        <a:pt x="108266" y="14482"/>
                      </a:lnTo>
                      <a:lnTo>
                        <a:pt x="98666" y="12789"/>
                      </a:lnTo>
                      <a:lnTo>
                        <a:pt x="93866" y="11849"/>
                      </a:lnTo>
                      <a:lnTo>
                        <a:pt x="90133" y="11097"/>
                      </a:lnTo>
                      <a:lnTo>
                        <a:pt x="89066" y="10721"/>
                      </a:lnTo>
                      <a:lnTo>
                        <a:pt x="88533" y="10344"/>
                      </a:lnTo>
                      <a:lnTo>
                        <a:pt x="89066" y="9968"/>
                      </a:lnTo>
                      <a:lnTo>
                        <a:pt x="89600" y="9404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309E47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9" name="Google Shape;3649;p144"/>
                <p:cNvSpPr/>
                <p:nvPr/>
              </p:nvSpPr>
              <p:spPr>
                <a:xfrm>
                  <a:off x="652462" y="1489075"/>
                  <a:ext cx="123825" cy="115887"/>
                </a:xfrm>
                <a:custGeom>
                  <a:rect b="b" l="l" r="r" t="t"/>
                  <a:pathLst>
                    <a:path extrusionOk="0" h="120000" w="120000">
                      <a:moveTo>
                        <a:pt x="67692" y="0"/>
                      </a:moveTo>
                      <a:lnTo>
                        <a:pt x="78461" y="3287"/>
                      </a:lnTo>
                      <a:lnTo>
                        <a:pt x="90769" y="8219"/>
                      </a:lnTo>
                      <a:lnTo>
                        <a:pt x="109230" y="23013"/>
                      </a:lnTo>
                      <a:lnTo>
                        <a:pt x="115384" y="32876"/>
                      </a:lnTo>
                      <a:lnTo>
                        <a:pt x="118461" y="46027"/>
                      </a:lnTo>
                      <a:lnTo>
                        <a:pt x="120000" y="57534"/>
                      </a:lnTo>
                      <a:lnTo>
                        <a:pt x="120000" y="72328"/>
                      </a:lnTo>
                      <a:lnTo>
                        <a:pt x="113846" y="88767"/>
                      </a:lnTo>
                      <a:lnTo>
                        <a:pt x="106153" y="101917"/>
                      </a:lnTo>
                      <a:lnTo>
                        <a:pt x="93846" y="111780"/>
                      </a:lnTo>
                      <a:lnTo>
                        <a:pt x="80000" y="118356"/>
                      </a:lnTo>
                      <a:lnTo>
                        <a:pt x="66153" y="119999"/>
                      </a:lnTo>
                      <a:lnTo>
                        <a:pt x="50769" y="119999"/>
                      </a:lnTo>
                      <a:lnTo>
                        <a:pt x="35384" y="116712"/>
                      </a:lnTo>
                      <a:lnTo>
                        <a:pt x="23076" y="108493"/>
                      </a:lnTo>
                      <a:lnTo>
                        <a:pt x="12307" y="96986"/>
                      </a:lnTo>
                      <a:lnTo>
                        <a:pt x="6153" y="87123"/>
                      </a:lnTo>
                      <a:lnTo>
                        <a:pt x="3076" y="73972"/>
                      </a:lnTo>
                      <a:lnTo>
                        <a:pt x="0" y="64109"/>
                      </a:lnTo>
                      <a:lnTo>
                        <a:pt x="0" y="50958"/>
                      </a:lnTo>
                      <a:lnTo>
                        <a:pt x="4615" y="37808"/>
                      </a:lnTo>
                      <a:lnTo>
                        <a:pt x="9230" y="27945"/>
                      </a:lnTo>
                      <a:lnTo>
                        <a:pt x="16923" y="16438"/>
                      </a:lnTo>
                      <a:lnTo>
                        <a:pt x="29230" y="8219"/>
                      </a:lnTo>
                      <a:lnTo>
                        <a:pt x="40000" y="3287"/>
                      </a:lnTo>
                      <a:lnTo>
                        <a:pt x="52307" y="0"/>
                      </a:lnTo>
                      <a:lnTo>
                        <a:pt x="6769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0" name="Google Shape;3650;p144"/>
                <p:cNvSpPr/>
                <p:nvPr/>
              </p:nvSpPr>
              <p:spPr>
                <a:xfrm>
                  <a:off x="665162" y="1501775"/>
                  <a:ext cx="100012" cy="92075"/>
                </a:xfrm>
                <a:custGeom>
                  <a:rect b="b" l="l" r="r" t="t"/>
                  <a:pathLst>
                    <a:path extrusionOk="0" h="120000" w="120000">
                      <a:moveTo>
                        <a:pt x="59047" y="0"/>
                      </a:moveTo>
                      <a:lnTo>
                        <a:pt x="81904" y="4137"/>
                      </a:lnTo>
                      <a:lnTo>
                        <a:pt x="100952" y="16551"/>
                      </a:lnTo>
                      <a:lnTo>
                        <a:pt x="112380" y="37241"/>
                      </a:lnTo>
                      <a:lnTo>
                        <a:pt x="118095" y="47586"/>
                      </a:lnTo>
                      <a:lnTo>
                        <a:pt x="120000" y="57931"/>
                      </a:lnTo>
                      <a:lnTo>
                        <a:pt x="118095" y="72413"/>
                      </a:lnTo>
                      <a:lnTo>
                        <a:pt x="112380" y="80689"/>
                      </a:lnTo>
                      <a:lnTo>
                        <a:pt x="100952" y="101379"/>
                      </a:lnTo>
                      <a:lnTo>
                        <a:pt x="81904" y="113793"/>
                      </a:lnTo>
                      <a:lnTo>
                        <a:pt x="72380" y="115862"/>
                      </a:lnTo>
                      <a:lnTo>
                        <a:pt x="59047" y="120000"/>
                      </a:lnTo>
                      <a:lnTo>
                        <a:pt x="47619" y="115862"/>
                      </a:lnTo>
                      <a:lnTo>
                        <a:pt x="36190" y="113793"/>
                      </a:lnTo>
                      <a:lnTo>
                        <a:pt x="19047" y="101379"/>
                      </a:lnTo>
                      <a:lnTo>
                        <a:pt x="5714" y="80689"/>
                      </a:lnTo>
                      <a:lnTo>
                        <a:pt x="1904" y="72413"/>
                      </a:lnTo>
                      <a:lnTo>
                        <a:pt x="0" y="57931"/>
                      </a:lnTo>
                      <a:lnTo>
                        <a:pt x="1904" y="47586"/>
                      </a:lnTo>
                      <a:lnTo>
                        <a:pt x="5714" y="37241"/>
                      </a:lnTo>
                      <a:lnTo>
                        <a:pt x="19047" y="16551"/>
                      </a:lnTo>
                      <a:lnTo>
                        <a:pt x="36190" y="4137"/>
                      </a:lnTo>
                      <a:lnTo>
                        <a:pt x="59047" y="0"/>
                      </a:lnTo>
                      <a:close/>
                    </a:path>
                  </a:pathLst>
                </a:custGeom>
                <a:solidFill>
                  <a:srgbClr val="FF00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1" name="Google Shape;3651;p144"/>
                <p:cNvSpPr/>
                <p:nvPr/>
              </p:nvSpPr>
              <p:spPr>
                <a:xfrm>
                  <a:off x="977900" y="1427162"/>
                  <a:ext cx="22225" cy="650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85714" y="26341"/>
                      </a:lnTo>
                      <a:lnTo>
                        <a:pt x="111428" y="52682"/>
                      </a:lnTo>
                      <a:lnTo>
                        <a:pt x="119999" y="87804"/>
                      </a:lnTo>
                      <a:lnTo>
                        <a:pt x="17142" y="120000"/>
                      </a:lnTo>
                      <a:lnTo>
                        <a:pt x="51428" y="93658"/>
                      </a:lnTo>
                      <a:lnTo>
                        <a:pt x="59999" y="58536"/>
                      </a:lnTo>
                      <a:lnTo>
                        <a:pt x="34285" y="351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2" name="Google Shape;3652;p144"/>
                <p:cNvSpPr/>
                <p:nvPr/>
              </p:nvSpPr>
              <p:spPr>
                <a:xfrm>
                  <a:off x="719137" y="1512887"/>
                  <a:ext cx="22225" cy="650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85714" y="26341"/>
                      </a:lnTo>
                      <a:lnTo>
                        <a:pt x="102857" y="52682"/>
                      </a:lnTo>
                      <a:lnTo>
                        <a:pt x="119999" y="87804"/>
                      </a:lnTo>
                      <a:lnTo>
                        <a:pt x="8571" y="120000"/>
                      </a:lnTo>
                      <a:lnTo>
                        <a:pt x="42857" y="93658"/>
                      </a:lnTo>
                      <a:lnTo>
                        <a:pt x="51428" y="58536"/>
                      </a:lnTo>
                      <a:lnTo>
                        <a:pt x="25714" y="351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3" name="Google Shape;3653;p144"/>
                <p:cNvSpPr/>
                <p:nvPr/>
              </p:nvSpPr>
              <p:spPr>
                <a:xfrm>
                  <a:off x="1127125" y="1712912"/>
                  <a:ext cx="20637" cy="66675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83076" y="28571"/>
                      </a:lnTo>
                      <a:lnTo>
                        <a:pt x="101538" y="54285"/>
                      </a:lnTo>
                      <a:lnTo>
                        <a:pt x="120000" y="85714"/>
                      </a:lnTo>
                      <a:lnTo>
                        <a:pt x="9230" y="120000"/>
                      </a:lnTo>
                      <a:lnTo>
                        <a:pt x="46153" y="94285"/>
                      </a:lnTo>
                      <a:lnTo>
                        <a:pt x="55384" y="60000"/>
                      </a:lnTo>
                      <a:lnTo>
                        <a:pt x="27692" y="342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4" name="Google Shape;3654;p144"/>
                <p:cNvSpPr/>
                <p:nvPr/>
              </p:nvSpPr>
              <p:spPr>
                <a:xfrm>
                  <a:off x="1022350" y="1912937"/>
                  <a:ext cx="22225" cy="650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85714" y="26341"/>
                      </a:lnTo>
                      <a:lnTo>
                        <a:pt x="111428" y="52682"/>
                      </a:lnTo>
                      <a:lnTo>
                        <a:pt x="119999" y="87804"/>
                      </a:lnTo>
                      <a:lnTo>
                        <a:pt x="8571" y="120000"/>
                      </a:lnTo>
                      <a:lnTo>
                        <a:pt x="42857" y="93658"/>
                      </a:lnTo>
                      <a:lnTo>
                        <a:pt x="51428" y="61463"/>
                      </a:lnTo>
                      <a:lnTo>
                        <a:pt x="25714" y="351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5" name="Google Shape;3655;p144"/>
                <p:cNvSpPr/>
                <p:nvPr/>
              </p:nvSpPr>
              <p:spPr>
                <a:xfrm>
                  <a:off x="1250950" y="2455862"/>
                  <a:ext cx="20637" cy="68262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92307" y="27906"/>
                      </a:lnTo>
                      <a:lnTo>
                        <a:pt x="110769" y="53023"/>
                      </a:lnTo>
                      <a:lnTo>
                        <a:pt x="120000" y="86511"/>
                      </a:lnTo>
                      <a:lnTo>
                        <a:pt x="9230" y="120000"/>
                      </a:lnTo>
                      <a:lnTo>
                        <a:pt x="55384" y="92093"/>
                      </a:lnTo>
                      <a:lnTo>
                        <a:pt x="64615" y="58604"/>
                      </a:lnTo>
                      <a:lnTo>
                        <a:pt x="36923" y="334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6" name="Google Shape;3656;p144"/>
                <p:cNvSpPr/>
                <p:nvPr/>
              </p:nvSpPr>
              <p:spPr>
                <a:xfrm>
                  <a:off x="1247775" y="2174875"/>
                  <a:ext cx="20637" cy="66675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92307" y="28571"/>
                      </a:lnTo>
                      <a:lnTo>
                        <a:pt x="110769" y="51428"/>
                      </a:lnTo>
                      <a:lnTo>
                        <a:pt x="120000" y="85714"/>
                      </a:lnTo>
                      <a:lnTo>
                        <a:pt x="9230" y="120000"/>
                      </a:lnTo>
                      <a:lnTo>
                        <a:pt x="55384" y="91428"/>
                      </a:lnTo>
                      <a:lnTo>
                        <a:pt x="64615" y="60000"/>
                      </a:lnTo>
                      <a:lnTo>
                        <a:pt x="27692" y="342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7" name="Google Shape;3657;p144"/>
                <p:cNvSpPr/>
                <p:nvPr/>
              </p:nvSpPr>
              <p:spPr>
                <a:xfrm>
                  <a:off x="938212" y="2181225"/>
                  <a:ext cx="22225" cy="68262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94285" y="27906"/>
                      </a:lnTo>
                      <a:lnTo>
                        <a:pt x="111428" y="55813"/>
                      </a:lnTo>
                      <a:lnTo>
                        <a:pt x="119999" y="86511"/>
                      </a:lnTo>
                      <a:lnTo>
                        <a:pt x="8571" y="120000"/>
                      </a:lnTo>
                      <a:lnTo>
                        <a:pt x="42857" y="92093"/>
                      </a:lnTo>
                      <a:lnTo>
                        <a:pt x="51428" y="61395"/>
                      </a:lnTo>
                      <a:lnTo>
                        <a:pt x="25714" y="334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8" name="Google Shape;3658;p144"/>
                <p:cNvSpPr/>
                <p:nvPr/>
              </p:nvSpPr>
              <p:spPr>
                <a:xfrm>
                  <a:off x="630237" y="1917700"/>
                  <a:ext cx="22225" cy="66675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94285" y="28571"/>
                      </a:lnTo>
                      <a:lnTo>
                        <a:pt x="111428" y="54285"/>
                      </a:lnTo>
                      <a:lnTo>
                        <a:pt x="119999" y="85714"/>
                      </a:lnTo>
                      <a:lnTo>
                        <a:pt x="17142" y="120000"/>
                      </a:lnTo>
                      <a:lnTo>
                        <a:pt x="51428" y="91428"/>
                      </a:lnTo>
                      <a:lnTo>
                        <a:pt x="68571" y="60000"/>
                      </a:lnTo>
                      <a:lnTo>
                        <a:pt x="34285" y="342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9" name="Google Shape;3659;p144"/>
                <p:cNvSpPr/>
                <p:nvPr/>
              </p:nvSpPr>
              <p:spPr>
                <a:xfrm>
                  <a:off x="508000" y="2305050"/>
                  <a:ext cx="22225" cy="650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85714" y="26341"/>
                      </a:lnTo>
                      <a:lnTo>
                        <a:pt x="111428" y="55609"/>
                      </a:lnTo>
                      <a:lnTo>
                        <a:pt x="119999" y="84878"/>
                      </a:lnTo>
                      <a:lnTo>
                        <a:pt x="8571" y="120000"/>
                      </a:lnTo>
                      <a:lnTo>
                        <a:pt x="42857" y="93658"/>
                      </a:lnTo>
                      <a:lnTo>
                        <a:pt x="51428" y="61463"/>
                      </a:lnTo>
                      <a:lnTo>
                        <a:pt x="25714" y="321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60" name="Google Shape;3660;p144"/>
              <p:cNvGrpSpPr/>
              <p:nvPr/>
            </p:nvGrpSpPr>
            <p:grpSpPr>
              <a:xfrm>
                <a:off x="1331912" y="2133600"/>
                <a:ext cx="5616575" cy="2809875"/>
                <a:chOff x="1331912" y="2133600"/>
                <a:chExt cx="5616575" cy="2809875"/>
              </a:xfrm>
            </p:grpSpPr>
            <p:sp>
              <p:nvSpPr>
                <p:cNvPr id="3661" name="Google Shape;3661;p144"/>
                <p:cNvSpPr/>
                <p:nvPr/>
              </p:nvSpPr>
              <p:spPr>
                <a:xfrm rot="10800000">
                  <a:off x="1331912" y="2565400"/>
                  <a:ext cx="5616575" cy="2378075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lnTo>
                        <a:pt x="24111" y="120000"/>
                      </a:lnTo>
                      <a:lnTo>
                        <a:pt x="95888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CECFF"/>
                    </a:gs>
                    <a:gs pos="50000">
                      <a:schemeClr val="lt1"/>
                    </a:gs>
                    <a:gs pos="100000">
                      <a:srgbClr val="CCECFF"/>
                    </a:gs>
                  </a:gsLst>
                  <a:lin ang="2700000" scaled="0"/>
                </a:gradFill>
                <a:ln cap="flat" cmpd="sng" w="2857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2" name="Google Shape;3662;p144"/>
                <p:cNvSpPr/>
                <p:nvPr/>
              </p:nvSpPr>
              <p:spPr>
                <a:xfrm>
                  <a:off x="1331912" y="2133600"/>
                  <a:ext cx="1223962" cy="28082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120000"/>
                      </a:moveTo>
                      <a:lnTo>
                        <a:pt x="0" y="90768"/>
                      </a:lnTo>
                      <a:lnTo>
                        <a:pt x="120000" y="0"/>
                      </a:lnTo>
                      <a:lnTo>
                        <a:pt x="120000" y="1944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cap="flat" cmpd="sng" w="2857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3" name="Google Shape;3663;p144"/>
                <p:cNvSpPr/>
                <p:nvPr/>
              </p:nvSpPr>
              <p:spPr>
                <a:xfrm flipH="1">
                  <a:off x="5724525" y="2133600"/>
                  <a:ext cx="1223962" cy="2808287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120000"/>
                      </a:moveTo>
                      <a:lnTo>
                        <a:pt x="0" y="90768"/>
                      </a:lnTo>
                      <a:lnTo>
                        <a:pt x="120000" y="0"/>
                      </a:lnTo>
                      <a:lnTo>
                        <a:pt x="120000" y="1944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cap="flat" cmpd="sng" w="2857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4" name="Google Shape;3664;p144"/>
                <p:cNvSpPr txBox="1"/>
                <p:nvPr/>
              </p:nvSpPr>
              <p:spPr>
                <a:xfrm>
                  <a:off x="2555875" y="2133600"/>
                  <a:ext cx="3168650" cy="431800"/>
                </a:xfrm>
                <a:prstGeom prst="rect">
                  <a:avLst/>
                </a:prstGeom>
                <a:solidFill>
                  <a:srgbClr val="DDDDDD"/>
                </a:solidFill>
                <a:ln cap="flat" cmpd="sng" w="28575">
                  <a:solidFill>
                    <a:schemeClr val="accent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65" name="Google Shape;3665;p144"/>
            <p:cNvGrpSpPr/>
            <p:nvPr/>
          </p:nvGrpSpPr>
          <p:grpSpPr>
            <a:xfrm>
              <a:off x="5076825" y="2274887"/>
              <a:ext cx="1152525" cy="1223962"/>
              <a:chOff x="5348287" y="2713037"/>
              <a:chExt cx="3697287" cy="3536950"/>
            </a:xfrm>
          </p:grpSpPr>
          <p:sp>
            <p:nvSpPr>
              <p:cNvPr id="3666" name="Google Shape;3666;p144"/>
              <p:cNvSpPr/>
              <p:nvPr/>
            </p:nvSpPr>
            <p:spPr>
              <a:xfrm>
                <a:off x="5918200" y="5824537"/>
                <a:ext cx="1438275" cy="425450"/>
              </a:xfrm>
              <a:custGeom>
                <a:rect b="b" l="l" r="r" t="t"/>
                <a:pathLst>
                  <a:path extrusionOk="0" h="120000" w="120000">
                    <a:moveTo>
                      <a:pt x="38543" y="12537"/>
                    </a:moveTo>
                    <a:lnTo>
                      <a:pt x="31523" y="8507"/>
                    </a:lnTo>
                    <a:lnTo>
                      <a:pt x="25430" y="4029"/>
                    </a:lnTo>
                    <a:lnTo>
                      <a:pt x="31258" y="82388"/>
                    </a:lnTo>
                    <a:lnTo>
                      <a:pt x="27019" y="82388"/>
                    </a:lnTo>
                    <a:lnTo>
                      <a:pt x="23311" y="82388"/>
                    </a:lnTo>
                    <a:lnTo>
                      <a:pt x="19999" y="80149"/>
                    </a:lnTo>
                    <a:lnTo>
                      <a:pt x="16953" y="78358"/>
                    </a:lnTo>
                    <a:lnTo>
                      <a:pt x="14569" y="73880"/>
                    </a:lnTo>
                    <a:lnTo>
                      <a:pt x="12715" y="68955"/>
                    </a:lnTo>
                    <a:lnTo>
                      <a:pt x="10993" y="60447"/>
                    </a:lnTo>
                    <a:lnTo>
                      <a:pt x="9668" y="49253"/>
                    </a:lnTo>
                    <a:lnTo>
                      <a:pt x="8476" y="38507"/>
                    </a:lnTo>
                    <a:lnTo>
                      <a:pt x="6754" y="32238"/>
                    </a:lnTo>
                    <a:lnTo>
                      <a:pt x="5165" y="28208"/>
                    </a:lnTo>
                    <a:lnTo>
                      <a:pt x="3311" y="28208"/>
                    </a:lnTo>
                    <a:lnTo>
                      <a:pt x="1854" y="30447"/>
                    </a:lnTo>
                    <a:lnTo>
                      <a:pt x="662" y="35373"/>
                    </a:lnTo>
                    <a:lnTo>
                      <a:pt x="0" y="42985"/>
                    </a:lnTo>
                    <a:lnTo>
                      <a:pt x="0" y="51044"/>
                    </a:lnTo>
                    <a:lnTo>
                      <a:pt x="927" y="60447"/>
                    </a:lnTo>
                    <a:lnTo>
                      <a:pt x="2119" y="70746"/>
                    </a:lnTo>
                    <a:lnTo>
                      <a:pt x="3708" y="81492"/>
                    </a:lnTo>
                    <a:lnTo>
                      <a:pt x="6092" y="90895"/>
                    </a:lnTo>
                    <a:lnTo>
                      <a:pt x="8476" y="98955"/>
                    </a:lnTo>
                    <a:lnTo>
                      <a:pt x="11788" y="106567"/>
                    </a:lnTo>
                    <a:lnTo>
                      <a:pt x="15761" y="111492"/>
                    </a:lnTo>
                    <a:lnTo>
                      <a:pt x="20662" y="115970"/>
                    </a:lnTo>
                    <a:lnTo>
                      <a:pt x="28874" y="117761"/>
                    </a:lnTo>
                    <a:lnTo>
                      <a:pt x="37615" y="120000"/>
                    </a:lnTo>
                    <a:lnTo>
                      <a:pt x="55496" y="119104"/>
                    </a:lnTo>
                    <a:lnTo>
                      <a:pt x="63973" y="116865"/>
                    </a:lnTo>
                    <a:lnTo>
                      <a:pt x="71788" y="114626"/>
                    </a:lnTo>
                    <a:lnTo>
                      <a:pt x="75231" y="113731"/>
                    </a:lnTo>
                    <a:lnTo>
                      <a:pt x="78543" y="112835"/>
                    </a:lnTo>
                    <a:lnTo>
                      <a:pt x="81192" y="110597"/>
                    </a:lnTo>
                    <a:lnTo>
                      <a:pt x="83708" y="109701"/>
                    </a:lnTo>
                    <a:lnTo>
                      <a:pt x="89403" y="107462"/>
                    </a:lnTo>
                    <a:lnTo>
                      <a:pt x="94304" y="104328"/>
                    </a:lnTo>
                    <a:lnTo>
                      <a:pt x="98807" y="101194"/>
                    </a:lnTo>
                    <a:lnTo>
                      <a:pt x="102384" y="98059"/>
                    </a:lnTo>
                    <a:lnTo>
                      <a:pt x="105827" y="94029"/>
                    </a:lnTo>
                    <a:lnTo>
                      <a:pt x="109139" y="87761"/>
                    </a:lnTo>
                    <a:lnTo>
                      <a:pt x="112450" y="81492"/>
                    </a:lnTo>
                    <a:lnTo>
                      <a:pt x="115761" y="72985"/>
                    </a:lnTo>
                    <a:lnTo>
                      <a:pt x="117350" y="67611"/>
                    </a:lnTo>
                    <a:lnTo>
                      <a:pt x="118543" y="63582"/>
                    </a:lnTo>
                    <a:lnTo>
                      <a:pt x="119735" y="57313"/>
                    </a:lnTo>
                    <a:lnTo>
                      <a:pt x="119999" y="52388"/>
                    </a:lnTo>
                    <a:lnTo>
                      <a:pt x="119470" y="49253"/>
                    </a:lnTo>
                    <a:lnTo>
                      <a:pt x="117880" y="47014"/>
                    </a:lnTo>
                    <a:lnTo>
                      <a:pt x="116026" y="47910"/>
                    </a:lnTo>
                    <a:lnTo>
                      <a:pt x="113642" y="49253"/>
                    </a:lnTo>
                    <a:lnTo>
                      <a:pt x="111258" y="53283"/>
                    </a:lnTo>
                    <a:lnTo>
                      <a:pt x="108741" y="57313"/>
                    </a:lnTo>
                    <a:lnTo>
                      <a:pt x="107019" y="59552"/>
                    </a:lnTo>
                    <a:lnTo>
                      <a:pt x="104503" y="63582"/>
                    </a:lnTo>
                    <a:lnTo>
                      <a:pt x="101854" y="64477"/>
                    </a:lnTo>
                    <a:lnTo>
                      <a:pt x="100264" y="64477"/>
                    </a:lnTo>
                    <a:lnTo>
                      <a:pt x="98543" y="64477"/>
                    </a:lnTo>
                    <a:lnTo>
                      <a:pt x="96688" y="0"/>
                    </a:lnTo>
                    <a:lnTo>
                      <a:pt x="92450" y="3134"/>
                    </a:lnTo>
                    <a:lnTo>
                      <a:pt x="87549" y="6268"/>
                    </a:lnTo>
                    <a:lnTo>
                      <a:pt x="87019" y="75223"/>
                    </a:lnTo>
                    <a:lnTo>
                      <a:pt x="83311" y="78358"/>
                    </a:lnTo>
                    <a:lnTo>
                      <a:pt x="78543" y="81492"/>
                    </a:lnTo>
                    <a:lnTo>
                      <a:pt x="72715" y="84626"/>
                    </a:lnTo>
                    <a:lnTo>
                      <a:pt x="66622" y="86417"/>
                    </a:lnTo>
                    <a:lnTo>
                      <a:pt x="60662" y="88656"/>
                    </a:lnTo>
                    <a:lnTo>
                      <a:pt x="54569" y="88656"/>
                    </a:lnTo>
                    <a:lnTo>
                      <a:pt x="48874" y="87761"/>
                    </a:lnTo>
                    <a:lnTo>
                      <a:pt x="43708" y="84626"/>
                    </a:lnTo>
                    <a:lnTo>
                      <a:pt x="38543" y="12537"/>
                    </a:lnTo>
                    <a:close/>
                  </a:path>
                </a:pathLst>
              </a:custGeom>
              <a:solidFill>
                <a:srgbClr val="C0C0C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144"/>
              <p:cNvSpPr/>
              <p:nvPr/>
            </p:nvSpPr>
            <p:spPr>
              <a:xfrm>
                <a:off x="7886700" y="3551237"/>
                <a:ext cx="871537" cy="801687"/>
              </a:xfrm>
              <a:custGeom>
                <a:rect b="b" l="l" r="r" t="t"/>
                <a:pathLst>
                  <a:path extrusionOk="0" h="120000" w="120000">
                    <a:moveTo>
                      <a:pt x="60109" y="79603"/>
                    </a:moveTo>
                    <a:lnTo>
                      <a:pt x="60546" y="76277"/>
                    </a:lnTo>
                    <a:lnTo>
                      <a:pt x="60109" y="72000"/>
                    </a:lnTo>
                    <a:lnTo>
                      <a:pt x="59453" y="67485"/>
                    </a:lnTo>
                    <a:lnTo>
                      <a:pt x="57486" y="62970"/>
                    </a:lnTo>
                    <a:lnTo>
                      <a:pt x="55519" y="58693"/>
                    </a:lnTo>
                    <a:lnTo>
                      <a:pt x="52459" y="54178"/>
                    </a:lnTo>
                    <a:lnTo>
                      <a:pt x="49617" y="50376"/>
                    </a:lnTo>
                    <a:lnTo>
                      <a:pt x="45464" y="46574"/>
                    </a:lnTo>
                    <a:lnTo>
                      <a:pt x="36502" y="39920"/>
                    </a:lnTo>
                    <a:lnTo>
                      <a:pt x="31475" y="37544"/>
                    </a:lnTo>
                    <a:lnTo>
                      <a:pt x="26010" y="36594"/>
                    </a:lnTo>
                    <a:lnTo>
                      <a:pt x="20109" y="35405"/>
                    </a:lnTo>
                    <a:lnTo>
                      <a:pt x="13989" y="35881"/>
                    </a:lnTo>
                    <a:lnTo>
                      <a:pt x="8087" y="37069"/>
                    </a:lnTo>
                    <a:lnTo>
                      <a:pt x="1530" y="39920"/>
                    </a:lnTo>
                    <a:lnTo>
                      <a:pt x="437" y="35881"/>
                    </a:lnTo>
                    <a:lnTo>
                      <a:pt x="0" y="32079"/>
                    </a:lnTo>
                    <a:lnTo>
                      <a:pt x="437" y="28277"/>
                    </a:lnTo>
                    <a:lnTo>
                      <a:pt x="1530" y="24950"/>
                    </a:lnTo>
                    <a:lnTo>
                      <a:pt x="3060" y="20910"/>
                    </a:lnTo>
                    <a:lnTo>
                      <a:pt x="5027" y="17821"/>
                    </a:lnTo>
                    <a:lnTo>
                      <a:pt x="10491" y="11168"/>
                    </a:lnTo>
                    <a:lnTo>
                      <a:pt x="17923" y="6178"/>
                    </a:lnTo>
                    <a:lnTo>
                      <a:pt x="27103" y="2138"/>
                    </a:lnTo>
                    <a:lnTo>
                      <a:pt x="37595" y="0"/>
                    </a:lnTo>
                    <a:lnTo>
                      <a:pt x="43060" y="0"/>
                    </a:lnTo>
                    <a:lnTo>
                      <a:pt x="48524" y="475"/>
                    </a:lnTo>
                    <a:lnTo>
                      <a:pt x="56612" y="1663"/>
                    </a:lnTo>
                    <a:lnTo>
                      <a:pt x="64918" y="4514"/>
                    </a:lnTo>
                    <a:lnTo>
                      <a:pt x="72131" y="7841"/>
                    </a:lnTo>
                    <a:lnTo>
                      <a:pt x="79125" y="12118"/>
                    </a:lnTo>
                    <a:lnTo>
                      <a:pt x="86120" y="17821"/>
                    </a:lnTo>
                    <a:lnTo>
                      <a:pt x="93114" y="24237"/>
                    </a:lnTo>
                    <a:lnTo>
                      <a:pt x="100983" y="33742"/>
                    </a:lnTo>
                    <a:lnTo>
                      <a:pt x="107540" y="43247"/>
                    </a:lnTo>
                    <a:lnTo>
                      <a:pt x="113005" y="53702"/>
                    </a:lnTo>
                    <a:lnTo>
                      <a:pt x="115628" y="59643"/>
                    </a:lnTo>
                    <a:lnTo>
                      <a:pt x="116939" y="65346"/>
                    </a:lnTo>
                    <a:lnTo>
                      <a:pt x="119562" y="76277"/>
                    </a:lnTo>
                    <a:lnTo>
                      <a:pt x="120000" y="86732"/>
                    </a:lnTo>
                    <a:lnTo>
                      <a:pt x="119125" y="96237"/>
                    </a:lnTo>
                    <a:lnTo>
                      <a:pt x="116502" y="104079"/>
                    </a:lnTo>
                    <a:lnTo>
                      <a:pt x="113005" y="110732"/>
                    </a:lnTo>
                    <a:lnTo>
                      <a:pt x="108415" y="115009"/>
                    </a:lnTo>
                    <a:lnTo>
                      <a:pt x="106010" y="116673"/>
                    </a:lnTo>
                    <a:lnTo>
                      <a:pt x="103606" y="117861"/>
                    </a:lnTo>
                    <a:lnTo>
                      <a:pt x="96612" y="119524"/>
                    </a:lnTo>
                    <a:lnTo>
                      <a:pt x="88961" y="120000"/>
                    </a:lnTo>
                    <a:lnTo>
                      <a:pt x="82622" y="119524"/>
                    </a:lnTo>
                    <a:lnTo>
                      <a:pt x="76065" y="116673"/>
                    </a:lnTo>
                    <a:lnTo>
                      <a:pt x="73005" y="114534"/>
                    </a:lnTo>
                    <a:lnTo>
                      <a:pt x="70601" y="112396"/>
                    </a:lnTo>
                    <a:lnTo>
                      <a:pt x="67978" y="109069"/>
                    </a:lnTo>
                    <a:lnTo>
                      <a:pt x="65573" y="104554"/>
                    </a:lnTo>
                    <a:lnTo>
                      <a:pt x="64043" y="99564"/>
                    </a:lnTo>
                    <a:lnTo>
                      <a:pt x="62076" y="94099"/>
                    </a:lnTo>
                    <a:lnTo>
                      <a:pt x="60983" y="87445"/>
                    </a:lnTo>
                    <a:lnTo>
                      <a:pt x="60109" y="79603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144"/>
              <p:cNvSpPr/>
              <p:nvPr/>
            </p:nvSpPr>
            <p:spPr>
              <a:xfrm>
                <a:off x="5969000" y="5602287"/>
                <a:ext cx="1282700" cy="439737"/>
              </a:xfrm>
              <a:custGeom>
                <a:rect b="b" l="l" r="r" t="t"/>
                <a:pathLst>
                  <a:path extrusionOk="0" h="120000" w="120000">
                    <a:moveTo>
                      <a:pt x="98910" y="6064"/>
                    </a:moveTo>
                    <a:lnTo>
                      <a:pt x="96237" y="12129"/>
                    </a:lnTo>
                    <a:lnTo>
                      <a:pt x="92821" y="16895"/>
                    </a:lnTo>
                    <a:lnTo>
                      <a:pt x="89108" y="19061"/>
                    </a:lnTo>
                    <a:lnTo>
                      <a:pt x="84653" y="19927"/>
                    </a:lnTo>
                    <a:lnTo>
                      <a:pt x="76485" y="21227"/>
                    </a:lnTo>
                    <a:lnTo>
                      <a:pt x="73069" y="21227"/>
                    </a:lnTo>
                    <a:lnTo>
                      <a:pt x="69950" y="21227"/>
                    </a:lnTo>
                    <a:lnTo>
                      <a:pt x="63267" y="24259"/>
                    </a:lnTo>
                    <a:lnTo>
                      <a:pt x="59554" y="25126"/>
                    </a:lnTo>
                    <a:lnTo>
                      <a:pt x="55693" y="25126"/>
                    </a:lnTo>
                    <a:lnTo>
                      <a:pt x="51980" y="22960"/>
                    </a:lnTo>
                    <a:lnTo>
                      <a:pt x="49306" y="19061"/>
                    </a:lnTo>
                    <a:lnTo>
                      <a:pt x="46930" y="12129"/>
                    </a:lnTo>
                    <a:lnTo>
                      <a:pt x="45891" y="6931"/>
                    </a:lnTo>
                    <a:lnTo>
                      <a:pt x="45594" y="0"/>
                    </a:lnTo>
                    <a:lnTo>
                      <a:pt x="42475" y="0"/>
                    </a:lnTo>
                    <a:lnTo>
                      <a:pt x="39504" y="0"/>
                    </a:lnTo>
                    <a:lnTo>
                      <a:pt x="32376" y="0"/>
                    </a:lnTo>
                    <a:lnTo>
                      <a:pt x="24801" y="1732"/>
                    </a:lnTo>
                    <a:lnTo>
                      <a:pt x="17376" y="4765"/>
                    </a:lnTo>
                    <a:lnTo>
                      <a:pt x="10544" y="9963"/>
                    </a:lnTo>
                    <a:lnTo>
                      <a:pt x="7574" y="13862"/>
                    </a:lnTo>
                    <a:lnTo>
                      <a:pt x="5198" y="18194"/>
                    </a:lnTo>
                    <a:lnTo>
                      <a:pt x="2821" y="24259"/>
                    </a:lnTo>
                    <a:lnTo>
                      <a:pt x="1336" y="30324"/>
                    </a:lnTo>
                    <a:lnTo>
                      <a:pt x="445" y="37256"/>
                    </a:lnTo>
                    <a:lnTo>
                      <a:pt x="0" y="45487"/>
                    </a:lnTo>
                    <a:lnTo>
                      <a:pt x="445" y="56317"/>
                    </a:lnTo>
                    <a:lnTo>
                      <a:pt x="1336" y="66281"/>
                    </a:lnTo>
                    <a:lnTo>
                      <a:pt x="3415" y="75379"/>
                    </a:lnTo>
                    <a:lnTo>
                      <a:pt x="5792" y="83610"/>
                    </a:lnTo>
                    <a:lnTo>
                      <a:pt x="9207" y="91841"/>
                    </a:lnTo>
                    <a:lnTo>
                      <a:pt x="13217" y="98772"/>
                    </a:lnTo>
                    <a:lnTo>
                      <a:pt x="18415" y="104837"/>
                    </a:lnTo>
                    <a:lnTo>
                      <a:pt x="23762" y="109602"/>
                    </a:lnTo>
                    <a:lnTo>
                      <a:pt x="30594" y="113935"/>
                    </a:lnTo>
                    <a:lnTo>
                      <a:pt x="38465" y="117833"/>
                    </a:lnTo>
                    <a:lnTo>
                      <a:pt x="44554" y="118700"/>
                    </a:lnTo>
                    <a:lnTo>
                      <a:pt x="50940" y="120000"/>
                    </a:lnTo>
                    <a:lnTo>
                      <a:pt x="57772" y="120000"/>
                    </a:lnTo>
                    <a:lnTo>
                      <a:pt x="64900" y="118700"/>
                    </a:lnTo>
                    <a:lnTo>
                      <a:pt x="73366" y="117833"/>
                    </a:lnTo>
                    <a:lnTo>
                      <a:pt x="80940" y="115667"/>
                    </a:lnTo>
                    <a:lnTo>
                      <a:pt x="87623" y="114801"/>
                    </a:lnTo>
                    <a:lnTo>
                      <a:pt x="93415" y="111768"/>
                    </a:lnTo>
                    <a:lnTo>
                      <a:pt x="98910" y="108736"/>
                    </a:lnTo>
                    <a:lnTo>
                      <a:pt x="103663" y="105703"/>
                    </a:lnTo>
                    <a:lnTo>
                      <a:pt x="108118" y="101805"/>
                    </a:lnTo>
                    <a:lnTo>
                      <a:pt x="111534" y="96606"/>
                    </a:lnTo>
                    <a:lnTo>
                      <a:pt x="114207" y="90541"/>
                    </a:lnTo>
                    <a:lnTo>
                      <a:pt x="116287" y="84476"/>
                    </a:lnTo>
                    <a:lnTo>
                      <a:pt x="117920" y="78411"/>
                    </a:lnTo>
                    <a:lnTo>
                      <a:pt x="118960" y="70613"/>
                    </a:lnTo>
                    <a:lnTo>
                      <a:pt x="119554" y="62382"/>
                    </a:lnTo>
                    <a:lnTo>
                      <a:pt x="120000" y="53285"/>
                    </a:lnTo>
                    <a:lnTo>
                      <a:pt x="119257" y="43321"/>
                    </a:lnTo>
                    <a:lnTo>
                      <a:pt x="117623" y="34223"/>
                    </a:lnTo>
                    <a:lnTo>
                      <a:pt x="115247" y="25992"/>
                    </a:lnTo>
                    <a:lnTo>
                      <a:pt x="112425" y="19061"/>
                    </a:lnTo>
                    <a:lnTo>
                      <a:pt x="109158" y="12996"/>
                    </a:lnTo>
                    <a:lnTo>
                      <a:pt x="105297" y="9097"/>
                    </a:lnTo>
                    <a:lnTo>
                      <a:pt x="102029" y="6064"/>
                    </a:lnTo>
                    <a:lnTo>
                      <a:pt x="98910" y="6064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144"/>
              <p:cNvSpPr/>
              <p:nvPr/>
            </p:nvSpPr>
            <p:spPr>
              <a:xfrm>
                <a:off x="7872412" y="3284537"/>
                <a:ext cx="1173162" cy="831850"/>
              </a:xfrm>
              <a:custGeom>
                <a:rect b="b" l="l" r="r" t="t"/>
                <a:pathLst>
                  <a:path extrusionOk="0" h="120000" w="120000">
                    <a:moveTo>
                      <a:pt x="49688" y="42824"/>
                    </a:moveTo>
                    <a:lnTo>
                      <a:pt x="43518" y="40076"/>
                    </a:lnTo>
                    <a:lnTo>
                      <a:pt x="37510" y="38931"/>
                    </a:lnTo>
                    <a:lnTo>
                      <a:pt x="40108" y="28396"/>
                    </a:lnTo>
                    <a:lnTo>
                      <a:pt x="34587" y="25190"/>
                    </a:lnTo>
                    <a:lnTo>
                      <a:pt x="29391" y="22442"/>
                    </a:lnTo>
                    <a:lnTo>
                      <a:pt x="25169" y="20381"/>
                    </a:lnTo>
                    <a:lnTo>
                      <a:pt x="21596" y="18320"/>
                    </a:lnTo>
                    <a:lnTo>
                      <a:pt x="14451" y="14427"/>
                    </a:lnTo>
                    <a:lnTo>
                      <a:pt x="6657" y="11221"/>
                    </a:lnTo>
                    <a:lnTo>
                      <a:pt x="3410" y="10305"/>
                    </a:lnTo>
                    <a:lnTo>
                      <a:pt x="1136" y="8015"/>
                    </a:lnTo>
                    <a:lnTo>
                      <a:pt x="0" y="5954"/>
                    </a:lnTo>
                    <a:lnTo>
                      <a:pt x="324" y="3893"/>
                    </a:lnTo>
                    <a:lnTo>
                      <a:pt x="1461" y="2290"/>
                    </a:lnTo>
                    <a:lnTo>
                      <a:pt x="3734" y="687"/>
                    </a:lnTo>
                    <a:lnTo>
                      <a:pt x="6657" y="0"/>
                    </a:lnTo>
                    <a:lnTo>
                      <a:pt x="10392" y="1145"/>
                    </a:lnTo>
                    <a:lnTo>
                      <a:pt x="15263" y="2290"/>
                    </a:lnTo>
                    <a:lnTo>
                      <a:pt x="20784" y="4351"/>
                    </a:lnTo>
                    <a:lnTo>
                      <a:pt x="26792" y="7099"/>
                    </a:lnTo>
                    <a:lnTo>
                      <a:pt x="33450" y="9618"/>
                    </a:lnTo>
                    <a:lnTo>
                      <a:pt x="46441" y="15572"/>
                    </a:lnTo>
                    <a:lnTo>
                      <a:pt x="53098" y="18320"/>
                    </a:lnTo>
                    <a:lnTo>
                      <a:pt x="58619" y="20839"/>
                    </a:lnTo>
                    <a:lnTo>
                      <a:pt x="64627" y="23587"/>
                    </a:lnTo>
                    <a:lnTo>
                      <a:pt x="71285" y="26793"/>
                    </a:lnTo>
                    <a:lnTo>
                      <a:pt x="84763" y="33664"/>
                    </a:lnTo>
                    <a:lnTo>
                      <a:pt x="91420" y="37328"/>
                    </a:lnTo>
                    <a:lnTo>
                      <a:pt x="97753" y="42137"/>
                    </a:lnTo>
                    <a:lnTo>
                      <a:pt x="103274" y="46946"/>
                    </a:lnTo>
                    <a:lnTo>
                      <a:pt x="107658" y="52442"/>
                    </a:lnTo>
                    <a:lnTo>
                      <a:pt x="111393" y="57709"/>
                    </a:lnTo>
                    <a:lnTo>
                      <a:pt x="114479" y="63435"/>
                    </a:lnTo>
                    <a:lnTo>
                      <a:pt x="117077" y="69847"/>
                    </a:lnTo>
                    <a:lnTo>
                      <a:pt x="118863" y="75801"/>
                    </a:lnTo>
                    <a:lnTo>
                      <a:pt x="119675" y="81755"/>
                    </a:lnTo>
                    <a:lnTo>
                      <a:pt x="120000" y="87480"/>
                    </a:lnTo>
                    <a:lnTo>
                      <a:pt x="119188" y="92748"/>
                    </a:lnTo>
                    <a:lnTo>
                      <a:pt x="117726" y="98244"/>
                    </a:lnTo>
                    <a:lnTo>
                      <a:pt x="114803" y="105114"/>
                    </a:lnTo>
                    <a:lnTo>
                      <a:pt x="111393" y="110381"/>
                    </a:lnTo>
                    <a:lnTo>
                      <a:pt x="107658" y="114732"/>
                    </a:lnTo>
                    <a:lnTo>
                      <a:pt x="102462" y="119083"/>
                    </a:lnTo>
                    <a:lnTo>
                      <a:pt x="99864" y="120000"/>
                    </a:lnTo>
                    <a:lnTo>
                      <a:pt x="97753" y="119541"/>
                    </a:lnTo>
                    <a:lnTo>
                      <a:pt x="95480" y="118396"/>
                    </a:lnTo>
                    <a:lnTo>
                      <a:pt x="94018" y="116335"/>
                    </a:lnTo>
                    <a:lnTo>
                      <a:pt x="93207" y="113129"/>
                    </a:lnTo>
                    <a:lnTo>
                      <a:pt x="93531" y="109923"/>
                    </a:lnTo>
                    <a:lnTo>
                      <a:pt x="95155" y="106717"/>
                    </a:lnTo>
                    <a:lnTo>
                      <a:pt x="97753" y="103511"/>
                    </a:lnTo>
                    <a:lnTo>
                      <a:pt x="103924" y="96641"/>
                    </a:lnTo>
                    <a:lnTo>
                      <a:pt x="106522" y="92290"/>
                    </a:lnTo>
                    <a:lnTo>
                      <a:pt x="108470" y="88167"/>
                    </a:lnTo>
                    <a:lnTo>
                      <a:pt x="109120" y="82671"/>
                    </a:lnTo>
                    <a:lnTo>
                      <a:pt x="108795" y="79465"/>
                    </a:lnTo>
                    <a:lnTo>
                      <a:pt x="108146" y="76259"/>
                    </a:lnTo>
                    <a:lnTo>
                      <a:pt x="107009" y="73053"/>
                    </a:lnTo>
                    <a:lnTo>
                      <a:pt x="105548" y="69847"/>
                    </a:lnTo>
                    <a:lnTo>
                      <a:pt x="103274" y="66183"/>
                    </a:lnTo>
                    <a:lnTo>
                      <a:pt x="100351" y="61832"/>
                    </a:lnTo>
                    <a:lnTo>
                      <a:pt x="85412" y="90229"/>
                    </a:lnTo>
                    <a:lnTo>
                      <a:pt x="81353" y="80152"/>
                    </a:lnTo>
                    <a:lnTo>
                      <a:pt x="90933" y="56106"/>
                    </a:lnTo>
                    <a:lnTo>
                      <a:pt x="79891" y="47633"/>
                    </a:lnTo>
                    <a:lnTo>
                      <a:pt x="69012" y="40534"/>
                    </a:lnTo>
                    <a:lnTo>
                      <a:pt x="58619" y="35267"/>
                    </a:lnTo>
                    <a:lnTo>
                      <a:pt x="54235" y="33206"/>
                    </a:lnTo>
                    <a:lnTo>
                      <a:pt x="50500" y="31603"/>
                    </a:lnTo>
                    <a:lnTo>
                      <a:pt x="49688" y="42824"/>
                    </a:lnTo>
                    <a:close/>
                  </a:path>
                </a:pathLst>
              </a:custGeom>
              <a:solidFill>
                <a:srgbClr val="C0C0C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144"/>
              <p:cNvSpPr/>
              <p:nvPr/>
            </p:nvSpPr>
            <p:spPr>
              <a:xfrm>
                <a:off x="5969000" y="3636962"/>
                <a:ext cx="1463675" cy="900112"/>
              </a:xfrm>
              <a:custGeom>
                <a:rect b="b" l="l" r="r" t="t"/>
                <a:pathLst>
                  <a:path extrusionOk="0" h="120000" w="120000">
                    <a:moveTo>
                      <a:pt x="119999" y="70264"/>
                    </a:moveTo>
                    <a:lnTo>
                      <a:pt x="119739" y="75767"/>
                    </a:lnTo>
                    <a:lnTo>
                      <a:pt x="119088" y="80634"/>
                    </a:lnTo>
                    <a:lnTo>
                      <a:pt x="117396" y="89100"/>
                    </a:lnTo>
                    <a:lnTo>
                      <a:pt x="114924" y="95449"/>
                    </a:lnTo>
                    <a:lnTo>
                      <a:pt x="111930" y="100952"/>
                    </a:lnTo>
                    <a:lnTo>
                      <a:pt x="108676" y="105396"/>
                    </a:lnTo>
                    <a:lnTo>
                      <a:pt x="104772" y="108359"/>
                    </a:lnTo>
                    <a:lnTo>
                      <a:pt x="97353" y="113650"/>
                    </a:lnTo>
                    <a:lnTo>
                      <a:pt x="93839" y="115767"/>
                    </a:lnTo>
                    <a:lnTo>
                      <a:pt x="90845" y="117671"/>
                    </a:lnTo>
                    <a:lnTo>
                      <a:pt x="88112" y="118730"/>
                    </a:lnTo>
                    <a:lnTo>
                      <a:pt x="85770" y="119576"/>
                    </a:lnTo>
                    <a:lnTo>
                      <a:pt x="83687" y="120000"/>
                    </a:lnTo>
                    <a:lnTo>
                      <a:pt x="81865" y="119576"/>
                    </a:lnTo>
                    <a:lnTo>
                      <a:pt x="79783" y="118730"/>
                    </a:lnTo>
                    <a:lnTo>
                      <a:pt x="78091" y="117248"/>
                    </a:lnTo>
                    <a:lnTo>
                      <a:pt x="74446" y="114708"/>
                    </a:lnTo>
                    <a:lnTo>
                      <a:pt x="71193" y="113650"/>
                    </a:lnTo>
                    <a:lnTo>
                      <a:pt x="67288" y="113650"/>
                    </a:lnTo>
                    <a:lnTo>
                      <a:pt x="64945" y="114285"/>
                    </a:lnTo>
                    <a:lnTo>
                      <a:pt x="62603" y="115767"/>
                    </a:lnTo>
                    <a:lnTo>
                      <a:pt x="57527" y="117248"/>
                    </a:lnTo>
                    <a:lnTo>
                      <a:pt x="52971" y="117671"/>
                    </a:lnTo>
                    <a:lnTo>
                      <a:pt x="48806" y="116613"/>
                    </a:lnTo>
                    <a:lnTo>
                      <a:pt x="44642" y="115767"/>
                    </a:lnTo>
                    <a:lnTo>
                      <a:pt x="40867" y="115132"/>
                    </a:lnTo>
                    <a:lnTo>
                      <a:pt x="35401" y="114285"/>
                    </a:lnTo>
                    <a:lnTo>
                      <a:pt x="29804" y="111746"/>
                    </a:lnTo>
                    <a:lnTo>
                      <a:pt x="26550" y="109841"/>
                    </a:lnTo>
                    <a:lnTo>
                      <a:pt x="23297" y="106878"/>
                    </a:lnTo>
                    <a:lnTo>
                      <a:pt x="20303" y="103280"/>
                    </a:lnTo>
                    <a:lnTo>
                      <a:pt x="17049" y="99470"/>
                    </a:lnTo>
                    <a:lnTo>
                      <a:pt x="13665" y="94391"/>
                    </a:lnTo>
                    <a:lnTo>
                      <a:pt x="10802" y="88677"/>
                    </a:lnTo>
                    <a:lnTo>
                      <a:pt x="7809" y="81693"/>
                    </a:lnTo>
                    <a:lnTo>
                      <a:pt x="4815" y="73227"/>
                    </a:lnTo>
                    <a:lnTo>
                      <a:pt x="2472" y="64338"/>
                    </a:lnTo>
                    <a:lnTo>
                      <a:pt x="0" y="54179"/>
                    </a:lnTo>
                    <a:lnTo>
                      <a:pt x="6637" y="50582"/>
                    </a:lnTo>
                    <a:lnTo>
                      <a:pt x="12234" y="47619"/>
                    </a:lnTo>
                    <a:lnTo>
                      <a:pt x="17049" y="43809"/>
                    </a:lnTo>
                    <a:lnTo>
                      <a:pt x="20824" y="39365"/>
                    </a:lnTo>
                    <a:lnTo>
                      <a:pt x="23557" y="33439"/>
                    </a:lnTo>
                    <a:lnTo>
                      <a:pt x="25639" y="26455"/>
                    </a:lnTo>
                    <a:lnTo>
                      <a:pt x="26290" y="18201"/>
                    </a:lnTo>
                    <a:lnTo>
                      <a:pt x="26290" y="13121"/>
                    </a:lnTo>
                    <a:lnTo>
                      <a:pt x="25900" y="7830"/>
                    </a:lnTo>
                    <a:lnTo>
                      <a:pt x="34229" y="1481"/>
                    </a:lnTo>
                    <a:lnTo>
                      <a:pt x="38394" y="846"/>
                    </a:lnTo>
                    <a:lnTo>
                      <a:pt x="42950" y="846"/>
                    </a:lnTo>
                    <a:lnTo>
                      <a:pt x="52971" y="1481"/>
                    </a:lnTo>
                    <a:lnTo>
                      <a:pt x="57527" y="1904"/>
                    </a:lnTo>
                    <a:lnTo>
                      <a:pt x="61301" y="2328"/>
                    </a:lnTo>
                    <a:lnTo>
                      <a:pt x="62863" y="2328"/>
                    </a:lnTo>
                    <a:lnTo>
                      <a:pt x="63774" y="2328"/>
                    </a:lnTo>
                    <a:lnTo>
                      <a:pt x="64685" y="2328"/>
                    </a:lnTo>
                    <a:lnTo>
                      <a:pt x="68199" y="1904"/>
                    </a:lnTo>
                    <a:lnTo>
                      <a:pt x="71453" y="1481"/>
                    </a:lnTo>
                    <a:lnTo>
                      <a:pt x="73926" y="423"/>
                    </a:lnTo>
                    <a:lnTo>
                      <a:pt x="76268" y="423"/>
                    </a:lnTo>
                    <a:lnTo>
                      <a:pt x="80173" y="0"/>
                    </a:lnTo>
                    <a:lnTo>
                      <a:pt x="83687" y="846"/>
                    </a:lnTo>
                    <a:lnTo>
                      <a:pt x="85509" y="1904"/>
                    </a:lnTo>
                    <a:lnTo>
                      <a:pt x="86941" y="2962"/>
                    </a:lnTo>
                    <a:lnTo>
                      <a:pt x="89414" y="7195"/>
                    </a:lnTo>
                    <a:lnTo>
                      <a:pt x="93839" y="17142"/>
                    </a:lnTo>
                    <a:lnTo>
                      <a:pt x="98004" y="17142"/>
                    </a:lnTo>
                    <a:lnTo>
                      <a:pt x="102429" y="18624"/>
                    </a:lnTo>
                    <a:lnTo>
                      <a:pt x="107505" y="21587"/>
                    </a:lnTo>
                    <a:lnTo>
                      <a:pt x="111930" y="26031"/>
                    </a:lnTo>
                    <a:lnTo>
                      <a:pt x="114013" y="28994"/>
                    </a:lnTo>
                    <a:lnTo>
                      <a:pt x="115574" y="32380"/>
                    </a:lnTo>
                    <a:lnTo>
                      <a:pt x="117006" y="35767"/>
                    </a:lnTo>
                    <a:lnTo>
                      <a:pt x="117657" y="40211"/>
                    </a:lnTo>
                    <a:lnTo>
                      <a:pt x="117917" y="44656"/>
                    </a:lnTo>
                    <a:lnTo>
                      <a:pt x="117657" y="50158"/>
                    </a:lnTo>
                    <a:lnTo>
                      <a:pt x="116746" y="55661"/>
                    </a:lnTo>
                    <a:lnTo>
                      <a:pt x="115314" y="61587"/>
                    </a:lnTo>
                    <a:lnTo>
                      <a:pt x="119999" y="70264"/>
                    </a:lnTo>
                    <a:close/>
                  </a:path>
                </a:pathLst>
              </a:custGeom>
              <a:solidFill>
                <a:srgbClr val="99CC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1" name="Google Shape;3671;p144"/>
              <p:cNvCxnSpPr/>
              <p:nvPr/>
            </p:nvCxnSpPr>
            <p:spPr>
              <a:xfrm>
                <a:off x="6950075" y="3868737"/>
                <a:ext cx="42862" cy="587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672" name="Google Shape;3672;p144"/>
              <p:cNvSpPr/>
              <p:nvPr/>
            </p:nvSpPr>
            <p:spPr>
              <a:xfrm>
                <a:off x="6467475" y="4098925"/>
                <a:ext cx="965200" cy="438150"/>
              </a:xfrm>
              <a:custGeom>
                <a:rect b="b" l="l" r="r" t="t"/>
                <a:pathLst>
                  <a:path extrusionOk="0" h="120000" w="120000">
                    <a:moveTo>
                      <a:pt x="32960" y="111304"/>
                    </a:moveTo>
                    <a:lnTo>
                      <a:pt x="36513" y="108260"/>
                    </a:lnTo>
                    <a:lnTo>
                      <a:pt x="40065" y="106956"/>
                    </a:lnTo>
                    <a:lnTo>
                      <a:pt x="45986" y="106956"/>
                    </a:lnTo>
                    <a:lnTo>
                      <a:pt x="50921" y="109130"/>
                    </a:lnTo>
                    <a:lnTo>
                      <a:pt x="56447" y="114347"/>
                    </a:lnTo>
                    <a:lnTo>
                      <a:pt x="59013" y="117391"/>
                    </a:lnTo>
                    <a:lnTo>
                      <a:pt x="62171" y="119130"/>
                    </a:lnTo>
                    <a:lnTo>
                      <a:pt x="64934" y="120000"/>
                    </a:lnTo>
                    <a:lnTo>
                      <a:pt x="68092" y="119130"/>
                    </a:lnTo>
                    <a:lnTo>
                      <a:pt x="71644" y="117391"/>
                    </a:lnTo>
                    <a:lnTo>
                      <a:pt x="75789" y="115217"/>
                    </a:lnTo>
                    <a:lnTo>
                      <a:pt x="80328" y="111304"/>
                    </a:lnTo>
                    <a:lnTo>
                      <a:pt x="85657" y="106956"/>
                    </a:lnTo>
                    <a:lnTo>
                      <a:pt x="96907" y="96086"/>
                    </a:lnTo>
                    <a:lnTo>
                      <a:pt x="102828" y="90000"/>
                    </a:lnTo>
                    <a:lnTo>
                      <a:pt x="107763" y="80869"/>
                    </a:lnTo>
                    <a:lnTo>
                      <a:pt x="112302" y="69565"/>
                    </a:lnTo>
                    <a:lnTo>
                      <a:pt x="116052" y="56521"/>
                    </a:lnTo>
                    <a:lnTo>
                      <a:pt x="118618" y="39130"/>
                    </a:lnTo>
                    <a:lnTo>
                      <a:pt x="119605" y="29130"/>
                    </a:lnTo>
                    <a:lnTo>
                      <a:pt x="120000" y="17826"/>
                    </a:lnTo>
                    <a:lnTo>
                      <a:pt x="112894" y="0"/>
                    </a:lnTo>
                    <a:lnTo>
                      <a:pt x="110526" y="11739"/>
                    </a:lnTo>
                    <a:lnTo>
                      <a:pt x="107368" y="20869"/>
                    </a:lnTo>
                    <a:lnTo>
                      <a:pt x="103223" y="28260"/>
                    </a:lnTo>
                    <a:lnTo>
                      <a:pt x="97894" y="33043"/>
                    </a:lnTo>
                    <a:lnTo>
                      <a:pt x="91973" y="37391"/>
                    </a:lnTo>
                    <a:lnTo>
                      <a:pt x="85657" y="39130"/>
                    </a:lnTo>
                    <a:lnTo>
                      <a:pt x="78552" y="40434"/>
                    </a:lnTo>
                    <a:lnTo>
                      <a:pt x="70263" y="40434"/>
                    </a:lnTo>
                    <a:lnTo>
                      <a:pt x="62171" y="38260"/>
                    </a:lnTo>
                    <a:lnTo>
                      <a:pt x="53684" y="36086"/>
                    </a:lnTo>
                    <a:lnTo>
                      <a:pt x="35526" y="28260"/>
                    </a:lnTo>
                    <a:lnTo>
                      <a:pt x="17565" y="19130"/>
                    </a:lnTo>
                    <a:lnTo>
                      <a:pt x="0" y="7826"/>
                    </a:lnTo>
                    <a:lnTo>
                      <a:pt x="12039" y="19130"/>
                    </a:lnTo>
                    <a:lnTo>
                      <a:pt x="22894" y="32173"/>
                    </a:lnTo>
                    <a:lnTo>
                      <a:pt x="27828" y="39130"/>
                    </a:lnTo>
                    <a:lnTo>
                      <a:pt x="32368" y="46521"/>
                    </a:lnTo>
                    <a:lnTo>
                      <a:pt x="36513" y="53478"/>
                    </a:lnTo>
                    <a:lnTo>
                      <a:pt x="39671" y="60434"/>
                    </a:lnTo>
                    <a:lnTo>
                      <a:pt x="42434" y="67391"/>
                    </a:lnTo>
                    <a:lnTo>
                      <a:pt x="43815" y="74782"/>
                    </a:lnTo>
                    <a:lnTo>
                      <a:pt x="44605" y="81739"/>
                    </a:lnTo>
                    <a:lnTo>
                      <a:pt x="44605" y="87826"/>
                    </a:lnTo>
                    <a:lnTo>
                      <a:pt x="43223" y="93913"/>
                    </a:lnTo>
                    <a:lnTo>
                      <a:pt x="41052" y="100000"/>
                    </a:lnTo>
                    <a:lnTo>
                      <a:pt x="37894" y="106086"/>
                    </a:lnTo>
                    <a:lnTo>
                      <a:pt x="32960" y="111304"/>
                    </a:lnTo>
                    <a:close/>
                  </a:path>
                </a:pathLst>
              </a:custGeom>
              <a:solidFill>
                <a:srgbClr val="3399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3" name="Google Shape;3673;p144"/>
              <p:cNvCxnSpPr/>
              <p:nvPr/>
            </p:nvCxnSpPr>
            <p:spPr>
              <a:xfrm rot="10800000">
                <a:off x="7375525" y="4098925"/>
                <a:ext cx="57150" cy="6508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674" name="Google Shape;3674;p144"/>
              <p:cNvSpPr/>
              <p:nvPr/>
            </p:nvSpPr>
            <p:spPr>
              <a:xfrm>
                <a:off x="6132512" y="4024312"/>
                <a:ext cx="1243012" cy="22225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743" y="12000"/>
                    </a:lnTo>
                    <a:lnTo>
                      <a:pt x="14406" y="24000"/>
                    </a:lnTo>
                    <a:lnTo>
                      <a:pt x="23141" y="40285"/>
                    </a:lnTo>
                    <a:lnTo>
                      <a:pt x="32337" y="55714"/>
                    </a:lnTo>
                    <a:lnTo>
                      <a:pt x="45977" y="78000"/>
                    </a:lnTo>
                    <a:lnTo>
                      <a:pt x="59923" y="96000"/>
                    </a:lnTo>
                    <a:lnTo>
                      <a:pt x="74022" y="111428"/>
                    </a:lnTo>
                    <a:lnTo>
                      <a:pt x="80613" y="115714"/>
                    </a:lnTo>
                    <a:lnTo>
                      <a:pt x="86896" y="120000"/>
                    </a:lnTo>
                    <a:lnTo>
                      <a:pt x="93333" y="120000"/>
                    </a:lnTo>
                    <a:lnTo>
                      <a:pt x="98850" y="117428"/>
                    </a:lnTo>
                    <a:lnTo>
                      <a:pt x="103754" y="114000"/>
                    </a:lnTo>
                    <a:lnTo>
                      <a:pt x="108352" y="105428"/>
                    </a:lnTo>
                    <a:lnTo>
                      <a:pt x="112490" y="96000"/>
                    </a:lnTo>
                    <a:lnTo>
                      <a:pt x="115708" y="81428"/>
                    </a:lnTo>
                    <a:lnTo>
                      <a:pt x="118160" y="63428"/>
                    </a:lnTo>
                    <a:lnTo>
                      <a:pt x="120000" y="40285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144"/>
              <p:cNvSpPr/>
              <p:nvPr/>
            </p:nvSpPr>
            <p:spPr>
              <a:xfrm>
                <a:off x="5907087" y="3787775"/>
                <a:ext cx="2419350" cy="1906587"/>
              </a:xfrm>
              <a:custGeom>
                <a:rect b="b" l="l" r="r" t="t"/>
                <a:pathLst>
                  <a:path extrusionOk="0" h="120000" w="120000">
                    <a:moveTo>
                      <a:pt x="30078" y="45162"/>
                    </a:moveTo>
                    <a:lnTo>
                      <a:pt x="23070" y="49059"/>
                    </a:lnTo>
                    <a:lnTo>
                      <a:pt x="16456" y="53255"/>
                    </a:lnTo>
                    <a:lnTo>
                      <a:pt x="13385" y="55553"/>
                    </a:lnTo>
                    <a:lnTo>
                      <a:pt x="10472" y="57651"/>
                    </a:lnTo>
                    <a:lnTo>
                      <a:pt x="7952" y="59950"/>
                    </a:lnTo>
                    <a:lnTo>
                      <a:pt x="5590" y="62348"/>
                    </a:lnTo>
                    <a:lnTo>
                      <a:pt x="3622" y="64646"/>
                    </a:lnTo>
                    <a:lnTo>
                      <a:pt x="2204" y="66944"/>
                    </a:lnTo>
                    <a:lnTo>
                      <a:pt x="944" y="69542"/>
                    </a:lnTo>
                    <a:lnTo>
                      <a:pt x="236" y="71840"/>
                    </a:lnTo>
                    <a:lnTo>
                      <a:pt x="0" y="74138"/>
                    </a:lnTo>
                    <a:lnTo>
                      <a:pt x="393" y="76736"/>
                    </a:lnTo>
                    <a:lnTo>
                      <a:pt x="1259" y="79034"/>
                    </a:lnTo>
                    <a:lnTo>
                      <a:pt x="2755" y="81631"/>
                    </a:lnTo>
                    <a:lnTo>
                      <a:pt x="10078" y="91423"/>
                    </a:lnTo>
                    <a:lnTo>
                      <a:pt x="13858" y="96019"/>
                    </a:lnTo>
                    <a:lnTo>
                      <a:pt x="17716" y="100716"/>
                    </a:lnTo>
                    <a:lnTo>
                      <a:pt x="20944" y="104912"/>
                    </a:lnTo>
                    <a:lnTo>
                      <a:pt x="23622" y="108609"/>
                    </a:lnTo>
                    <a:lnTo>
                      <a:pt x="24881" y="110208"/>
                    </a:lnTo>
                    <a:lnTo>
                      <a:pt x="25748" y="111906"/>
                    </a:lnTo>
                    <a:lnTo>
                      <a:pt x="26692" y="113005"/>
                    </a:lnTo>
                    <a:lnTo>
                      <a:pt x="27244" y="114204"/>
                    </a:lnTo>
                    <a:lnTo>
                      <a:pt x="27401" y="115803"/>
                    </a:lnTo>
                    <a:lnTo>
                      <a:pt x="27952" y="117002"/>
                    </a:lnTo>
                    <a:lnTo>
                      <a:pt x="29212" y="118601"/>
                    </a:lnTo>
                    <a:lnTo>
                      <a:pt x="30629" y="119500"/>
                    </a:lnTo>
                    <a:lnTo>
                      <a:pt x="32598" y="120000"/>
                    </a:lnTo>
                    <a:lnTo>
                      <a:pt x="34645" y="120000"/>
                    </a:lnTo>
                    <a:lnTo>
                      <a:pt x="36614" y="119800"/>
                    </a:lnTo>
                    <a:lnTo>
                      <a:pt x="40157" y="119100"/>
                    </a:lnTo>
                    <a:lnTo>
                      <a:pt x="41811" y="119100"/>
                    </a:lnTo>
                    <a:lnTo>
                      <a:pt x="43622" y="119100"/>
                    </a:lnTo>
                    <a:lnTo>
                      <a:pt x="47952" y="118800"/>
                    </a:lnTo>
                    <a:lnTo>
                      <a:pt x="50314" y="118601"/>
                    </a:lnTo>
                    <a:lnTo>
                      <a:pt x="52283" y="118101"/>
                    </a:lnTo>
                    <a:lnTo>
                      <a:pt x="54094" y="117002"/>
                    </a:lnTo>
                    <a:lnTo>
                      <a:pt x="55511" y="115603"/>
                    </a:lnTo>
                    <a:lnTo>
                      <a:pt x="56377" y="113705"/>
                    </a:lnTo>
                    <a:lnTo>
                      <a:pt x="57165" y="111606"/>
                    </a:lnTo>
                    <a:lnTo>
                      <a:pt x="57480" y="109508"/>
                    </a:lnTo>
                    <a:lnTo>
                      <a:pt x="57480" y="107210"/>
                    </a:lnTo>
                    <a:lnTo>
                      <a:pt x="57165" y="104912"/>
                    </a:lnTo>
                    <a:lnTo>
                      <a:pt x="56377" y="102314"/>
                    </a:lnTo>
                    <a:lnTo>
                      <a:pt x="55511" y="100016"/>
                    </a:lnTo>
                    <a:lnTo>
                      <a:pt x="54094" y="97718"/>
                    </a:lnTo>
                    <a:lnTo>
                      <a:pt x="53149" y="96319"/>
                    </a:lnTo>
                    <a:lnTo>
                      <a:pt x="52047" y="94621"/>
                    </a:lnTo>
                    <a:lnTo>
                      <a:pt x="49212" y="91124"/>
                    </a:lnTo>
                    <a:lnTo>
                      <a:pt x="42204" y="83530"/>
                    </a:lnTo>
                    <a:lnTo>
                      <a:pt x="38740" y="80033"/>
                    </a:lnTo>
                    <a:lnTo>
                      <a:pt x="35905" y="76935"/>
                    </a:lnTo>
                    <a:lnTo>
                      <a:pt x="34645" y="76036"/>
                    </a:lnTo>
                    <a:lnTo>
                      <a:pt x="33858" y="75137"/>
                    </a:lnTo>
                    <a:lnTo>
                      <a:pt x="33385" y="74637"/>
                    </a:lnTo>
                    <a:lnTo>
                      <a:pt x="33149" y="74437"/>
                    </a:lnTo>
                    <a:lnTo>
                      <a:pt x="36220" y="73738"/>
                    </a:lnTo>
                    <a:lnTo>
                      <a:pt x="39291" y="72839"/>
                    </a:lnTo>
                    <a:lnTo>
                      <a:pt x="42519" y="71140"/>
                    </a:lnTo>
                    <a:lnTo>
                      <a:pt x="45590" y="69342"/>
                    </a:lnTo>
                    <a:lnTo>
                      <a:pt x="48267" y="67243"/>
                    </a:lnTo>
                    <a:lnTo>
                      <a:pt x="50629" y="64845"/>
                    </a:lnTo>
                    <a:lnTo>
                      <a:pt x="52440" y="62747"/>
                    </a:lnTo>
                    <a:lnTo>
                      <a:pt x="53700" y="60949"/>
                    </a:lnTo>
                    <a:lnTo>
                      <a:pt x="56062" y="61848"/>
                    </a:lnTo>
                    <a:lnTo>
                      <a:pt x="58740" y="62747"/>
                    </a:lnTo>
                    <a:lnTo>
                      <a:pt x="64488" y="64845"/>
                    </a:lnTo>
                    <a:lnTo>
                      <a:pt x="70787" y="66944"/>
                    </a:lnTo>
                    <a:lnTo>
                      <a:pt x="77322" y="68343"/>
                    </a:lnTo>
                    <a:lnTo>
                      <a:pt x="83622" y="69342"/>
                    </a:lnTo>
                    <a:lnTo>
                      <a:pt x="86456" y="69342"/>
                    </a:lnTo>
                    <a:lnTo>
                      <a:pt x="89370" y="69342"/>
                    </a:lnTo>
                    <a:lnTo>
                      <a:pt x="91889" y="68642"/>
                    </a:lnTo>
                    <a:lnTo>
                      <a:pt x="94251" y="67943"/>
                    </a:lnTo>
                    <a:lnTo>
                      <a:pt x="96220" y="66744"/>
                    </a:lnTo>
                    <a:lnTo>
                      <a:pt x="97874" y="65145"/>
                    </a:lnTo>
                    <a:lnTo>
                      <a:pt x="101811" y="59750"/>
                    </a:lnTo>
                    <a:lnTo>
                      <a:pt x="105433" y="53755"/>
                    </a:lnTo>
                    <a:lnTo>
                      <a:pt x="108661" y="47460"/>
                    </a:lnTo>
                    <a:lnTo>
                      <a:pt x="111732" y="41165"/>
                    </a:lnTo>
                    <a:lnTo>
                      <a:pt x="114251" y="34671"/>
                    </a:lnTo>
                    <a:lnTo>
                      <a:pt x="116535" y="28875"/>
                    </a:lnTo>
                    <a:lnTo>
                      <a:pt x="118346" y="23280"/>
                    </a:lnTo>
                    <a:lnTo>
                      <a:pt x="119842" y="18584"/>
                    </a:lnTo>
                    <a:lnTo>
                      <a:pt x="120000" y="17185"/>
                    </a:lnTo>
                    <a:lnTo>
                      <a:pt x="119842" y="15387"/>
                    </a:lnTo>
                    <a:lnTo>
                      <a:pt x="119606" y="13488"/>
                    </a:lnTo>
                    <a:lnTo>
                      <a:pt x="118897" y="11590"/>
                    </a:lnTo>
                    <a:lnTo>
                      <a:pt x="118188" y="9791"/>
                    </a:lnTo>
                    <a:lnTo>
                      <a:pt x="117086" y="7893"/>
                    </a:lnTo>
                    <a:lnTo>
                      <a:pt x="116062" y="6294"/>
                    </a:lnTo>
                    <a:lnTo>
                      <a:pt x="114566" y="4696"/>
                    </a:lnTo>
                    <a:lnTo>
                      <a:pt x="111338" y="1898"/>
                    </a:lnTo>
                    <a:lnTo>
                      <a:pt x="109527" y="899"/>
                    </a:lnTo>
                    <a:lnTo>
                      <a:pt x="107559" y="499"/>
                    </a:lnTo>
                    <a:lnTo>
                      <a:pt x="105433" y="0"/>
                    </a:lnTo>
                    <a:lnTo>
                      <a:pt x="103228" y="199"/>
                    </a:lnTo>
                    <a:lnTo>
                      <a:pt x="101102" y="699"/>
                    </a:lnTo>
                    <a:lnTo>
                      <a:pt x="98740" y="1898"/>
                    </a:lnTo>
                    <a:lnTo>
                      <a:pt x="98188" y="4696"/>
                    </a:lnTo>
                    <a:lnTo>
                      <a:pt x="97480" y="7194"/>
                    </a:lnTo>
                    <a:lnTo>
                      <a:pt x="95275" y="11390"/>
                    </a:lnTo>
                    <a:lnTo>
                      <a:pt x="93307" y="15387"/>
                    </a:lnTo>
                    <a:lnTo>
                      <a:pt x="92440" y="17485"/>
                    </a:lnTo>
                    <a:lnTo>
                      <a:pt x="91889" y="19783"/>
                    </a:lnTo>
                    <a:lnTo>
                      <a:pt x="91338" y="22781"/>
                    </a:lnTo>
                    <a:lnTo>
                      <a:pt x="90787" y="25378"/>
                    </a:lnTo>
                    <a:lnTo>
                      <a:pt x="90236" y="27477"/>
                    </a:lnTo>
                    <a:lnTo>
                      <a:pt x="89763" y="29275"/>
                    </a:lnTo>
                    <a:lnTo>
                      <a:pt x="88976" y="30974"/>
                    </a:lnTo>
                    <a:lnTo>
                      <a:pt x="88110" y="32073"/>
                    </a:lnTo>
                    <a:lnTo>
                      <a:pt x="86850" y="32772"/>
                    </a:lnTo>
                    <a:lnTo>
                      <a:pt x="85433" y="33272"/>
                    </a:lnTo>
                    <a:lnTo>
                      <a:pt x="83779" y="33472"/>
                    </a:lnTo>
                    <a:lnTo>
                      <a:pt x="82362" y="33272"/>
                    </a:lnTo>
                    <a:lnTo>
                      <a:pt x="81102" y="32572"/>
                    </a:lnTo>
                    <a:lnTo>
                      <a:pt x="79842" y="31373"/>
                    </a:lnTo>
                    <a:lnTo>
                      <a:pt x="78740" y="29975"/>
                    </a:lnTo>
                    <a:lnTo>
                      <a:pt x="77637" y="28176"/>
                    </a:lnTo>
                    <a:lnTo>
                      <a:pt x="76614" y="26078"/>
                    </a:lnTo>
                    <a:lnTo>
                      <a:pt x="75669" y="23680"/>
                    </a:lnTo>
                    <a:lnTo>
                      <a:pt x="75511" y="26278"/>
                    </a:lnTo>
                    <a:lnTo>
                      <a:pt x="75118" y="28576"/>
                    </a:lnTo>
                    <a:lnTo>
                      <a:pt x="74094" y="32572"/>
                    </a:lnTo>
                    <a:lnTo>
                      <a:pt x="72598" y="35570"/>
                    </a:lnTo>
                    <a:lnTo>
                      <a:pt x="70787" y="38168"/>
                    </a:lnTo>
                    <a:lnTo>
                      <a:pt x="68818" y="40266"/>
                    </a:lnTo>
                    <a:lnTo>
                      <a:pt x="66456" y="41665"/>
                    </a:lnTo>
                    <a:lnTo>
                      <a:pt x="61968" y="44163"/>
                    </a:lnTo>
                    <a:lnTo>
                      <a:pt x="59842" y="45162"/>
                    </a:lnTo>
                    <a:lnTo>
                      <a:pt x="58031" y="46061"/>
                    </a:lnTo>
                    <a:lnTo>
                      <a:pt x="56377" y="46561"/>
                    </a:lnTo>
                    <a:lnTo>
                      <a:pt x="54960" y="46960"/>
                    </a:lnTo>
                    <a:lnTo>
                      <a:pt x="53700" y="47160"/>
                    </a:lnTo>
                    <a:lnTo>
                      <a:pt x="52598" y="46960"/>
                    </a:lnTo>
                    <a:lnTo>
                      <a:pt x="51338" y="46561"/>
                    </a:lnTo>
                    <a:lnTo>
                      <a:pt x="50314" y="45861"/>
                    </a:lnTo>
                    <a:lnTo>
                      <a:pt x="48110" y="44662"/>
                    </a:lnTo>
                    <a:lnTo>
                      <a:pt x="46141" y="44163"/>
                    </a:lnTo>
                    <a:lnTo>
                      <a:pt x="43779" y="44163"/>
                    </a:lnTo>
                    <a:lnTo>
                      <a:pt x="42362" y="44462"/>
                    </a:lnTo>
                    <a:lnTo>
                      <a:pt x="40944" y="45162"/>
                    </a:lnTo>
                    <a:lnTo>
                      <a:pt x="37874" y="45861"/>
                    </a:lnTo>
                    <a:lnTo>
                      <a:pt x="35118" y="46061"/>
                    </a:lnTo>
                    <a:lnTo>
                      <a:pt x="32598" y="45562"/>
                    </a:lnTo>
                    <a:lnTo>
                      <a:pt x="30078" y="45162"/>
                    </a:lnTo>
                    <a:close/>
                  </a:path>
                </a:pathLst>
              </a:custGeom>
              <a:solidFill>
                <a:srgbClr val="6666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144"/>
              <p:cNvSpPr/>
              <p:nvPr/>
            </p:nvSpPr>
            <p:spPr>
              <a:xfrm>
                <a:off x="6386512" y="3643312"/>
                <a:ext cx="661987" cy="230187"/>
              </a:xfrm>
              <a:custGeom>
                <a:rect b="b" l="l" r="r" t="t"/>
                <a:pathLst>
                  <a:path extrusionOk="0" h="120000" w="120000">
                    <a:moveTo>
                      <a:pt x="29640" y="52137"/>
                    </a:moveTo>
                    <a:lnTo>
                      <a:pt x="34244" y="57931"/>
                    </a:lnTo>
                    <a:lnTo>
                      <a:pt x="39712" y="63724"/>
                    </a:lnTo>
                    <a:lnTo>
                      <a:pt x="52661" y="79448"/>
                    </a:lnTo>
                    <a:lnTo>
                      <a:pt x="67338" y="94344"/>
                    </a:lnTo>
                    <a:lnTo>
                      <a:pt x="81726" y="108413"/>
                    </a:lnTo>
                    <a:lnTo>
                      <a:pt x="96115" y="117517"/>
                    </a:lnTo>
                    <a:lnTo>
                      <a:pt x="102158" y="120000"/>
                    </a:lnTo>
                    <a:lnTo>
                      <a:pt x="107913" y="120000"/>
                    </a:lnTo>
                    <a:lnTo>
                      <a:pt x="112517" y="117517"/>
                    </a:lnTo>
                    <a:lnTo>
                      <a:pt x="115971" y="111724"/>
                    </a:lnTo>
                    <a:lnTo>
                      <a:pt x="118561" y="104275"/>
                    </a:lnTo>
                    <a:lnTo>
                      <a:pt x="119999" y="92689"/>
                    </a:lnTo>
                    <a:lnTo>
                      <a:pt x="117122" y="92689"/>
                    </a:lnTo>
                    <a:lnTo>
                      <a:pt x="113381" y="91034"/>
                    </a:lnTo>
                    <a:lnTo>
                      <a:pt x="109352" y="91034"/>
                    </a:lnTo>
                    <a:lnTo>
                      <a:pt x="102158" y="92689"/>
                    </a:lnTo>
                    <a:lnTo>
                      <a:pt x="98129" y="92689"/>
                    </a:lnTo>
                    <a:lnTo>
                      <a:pt x="93525" y="92689"/>
                    </a:lnTo>
                    <a:lnTo>
                      <a:pt x="87769" y="91034"/>
                    </a:lnTo>
                    <a:lnTo>
                      <a:pt x="80287" y="86896"/>
                    </a:lnTo>
                    <a:lnTo>
                      <a:pt x="74532" y="79448"/>
                    </a:lnTo>
                    <a:lnTo>
                      <a:pt x="69928" y="71172"/>
                    </a:lnTo>
                    <a:lnTo>
                      <a:pt x="67913" y="63724"/>
                    </a:lnTo>
                    <a:lnTo>
                      <a:pt x="67338" y="56275"/>
                    </a:lnTo>
                    <a:lnTo>
                      <a:pt x="68489" y="50482"/>
                    </a:lnTo>
                    <a:lnTo>
                      <a:pt x="70503" y="44689"/>
                    </a:lnTo>
                    <a:lnTo>
                      <a:pt x="73956" y="40551"/>
                    </a:lnTo>
                    <a:lnTo>
                      <a:pt x="77122" y="40551"/>
                    </a:lnTo>
                    <a:lnTo>
                      <a:pt x="71942" y="34758"/>
                    </a:lnTo>
                    <a:lnTo>
                      <a:pt x="67913" y="28965"/>
                    </a:lnTo>
                    <a:lnTo>
                      <a:pt x="65323" y="24827"/>
                    </a:lnTo>
                    <a:lnTo>
                      <a:pt x="63309" y="21517"/>
                    </a:lnTo>
                    <a:lnTo>
                      <a:pt x="63309" y="17379"/>
                    </a:lnTo>
                    <a:lnTo>
                      <a:pt x="63884" y="14068"/>
                    </a:lnTo>
                    <a:lnTo>
                      <a:pt x="65323" y="9931"/>
                    </a:lnTo>
                    <a:lnTo>
                      <a:pt x="67338" y="5793"/>
                    </a:lnTo>
                    <a:lnTo>
                      <a:pt x="65323" y="5793"/>
                    </a:lnTo>
                    <a:lnTo>
                      <a:pt x="63309" y="5793"/>
                    </a:lnTo>
                    <a:lnTo>
                      <a:pt x="59856" y="5793"/>
                    </a:lnTo>
                    <a:lnTo>
                      <a:pt x="51510" y="4137"/>
                    </a:lnTo>
                    <a:lnTo>
                      <a:pt x="41438" y="2482"/>
                    </a:lnTo>
                    <a:lnTo>
                      <a:pt x="19280" y="0"/>
                    </a:lnTo>
                    <a:lnTo>
                      <a:pt x="9208" y="0"/>
                    </a:lnTo>
                    <a:lnTo>
                      <a:pt x="0" y="2482"/>
                    </a:lnTo>
                    <a:lnTo>
                      <a:pt x="19856" y="33103"/>
                    </a:lnTo>
                    <a:lnTo>
                      <a:pt x="23884" y="40551"/>
                    </a:lnTo>
                    <a:lnTo>
                      <a:pt x="27050" y="46344"/>
                    </a:lnTo>
                    <a:lnTo>
                      <a:pt x="29064" y="50482"/>
                    </a:lnTo>
                    <a:lnTo>
                      <a:pt x="29640" y="52137"/>
                    </a:lnTo>
                    <a:close/>
                  </a:path>
                </a:pathLst>
              </a:custGeom>
              <a:solidFill>
                <a:srgbClr val="3399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144"/>
              <p:cNvSpPr/>
              <p:nvPr/>
            </p:nvSpPr>
            <p:spPr>
              <a:xfrm>
                <a:off x="6550025" y="3743325"/>
                <a:ext cx="498475" cy="130175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114" y="10243"/>
                    </a:lnTo>
                    <a:lnTo>
                      <a:pt x="13375" y="20487"/>
                    </a:lnTo>
                    <a:lnTo>
                      <a:pt x="30573" y="48292"/>
                    </a:lnTo>
                    <a:lnTo>
                      <a:pt x="50063" y="74634"/>
                    </a:lnTo>
                    <a:lnTo>
                      <a:pt x="69171" y="99512"/>
                    </a:lnTo>
                    <a:lnTo>
                      <a:pt x="88280" y="115609"/>
                    </a:lnTo>
                    <a:lnTo>
                      <a:pt x="96305" y="120000"/>
                    </a:lnTo>
                    <a:lnTo>
                      <a:pt x="103949" y="120000"/>
                    </a:lnTo>
                    <a:lnTo>
                      <a:pt x="110063" y="115609"/>
                    </a:lnTo>
                    <a:lnTo>
                      <a:pt x="114649" y="105365"/>
                    </a:lnTo>
                    <a:lnTo>
                      <a:pt x="118089" y="92195"/>
                    </a:lnTo>
                    <a:lnTo>
                      <a:pt x="120000" y="71707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8" name="Google Shape;3678;p144"/>
              <p:cNvSpPr/>
              <p:nvPr/>
            </p:nvSpPr>
            <p:spPr>
              <a:xfrm>
                <a:off x="6735762" y="3636962"/>
                <a:ext cx="377825" cy="184150"/>
              </a:xfrm>
              <a:custGeom>
                <a:rect b="b" l="l" r="r" t="t"/>
                <a:pathLst>
                  <a:path extrusionOk="0" h="120000" w="120000">
                    <a:moveTo>
                      <a:pt x="120000" y="83793"/>
                    </a:moveTo>
                    <a:lnTo>
                      <a:pt x="102857" y="35172"/>
                    </a:lnTo>
                    <a:lnTo>
                      <a:pt x="93277" y="14482"/>
                    </a:lnTo>
                    <a:lnTo>
                      <a:pt x="87731" y="9310"/>
                    </a:lnTo>
                    <a:lnTo>
                      <a:pt x="80672" y="4137"/>
                    </a:lnTo>
                    <a:lnTo>
                      <a:pt x="67058" y="0"/>
                    </a:lnTo>
                    <a:lnTo>
                      <a:pt x="51932" y="2068"/>
                    </a:lnTo>
                    <a:lnTo>
                      <a:pt x="42857" y="2068"/>
                    </a:lnTo>
                    <a:lnTo>
                      <a:pt x="33277" y="7241"/>
                    </a:lnTo>
                    <a:lnTo>
                      <a:pt x="20672" y="9310"/>
                    </a:lnTo>
                    <a:lnTo>
                      <a:pt x="7058" y="11379"/>
                    </a:lnTo>
                    <a:lnTo>
                      <a:pt x="3529" y="16551"/>
                    </a:lnTo>
                    <a:lnTo>
                      <a:pt x="1008" y="21724"/>
                    </a:lnTo>
                    <a:lnTo>
                      <a:pt x="0" y="25862"/>
                    </a:lnTo>
                    <a:lnTo>
                      <a:pt x="0" y="31034"/>
                    </a:lnTo>
                    <a:lnTo>
                      <a:pt x="3529" y="35172"/>
                    </a:lnTo>
                    <a:lnTo>
                      <a:pt x="8067" y="40344"/>
                    </a:lnTo>
                    <a:lnTo>
                      <a:pt x="15126" y="47586"/>
                    </a:lnTo>
                    <a:lnTo>
                      <a:pt x="24201" y="54827"/>
                    </a:lnTo>
                    <a:lnTo>
                      <a:pt x="18655" y="54827"/>
                    </a:lnTo>
                    <a:lnTo>
                      <a:pt x="12605" y="60000"/>
                    </a:lnTo>
                    <a:lnTo>
                      <a:pt x="9075" y="67241"/>
                    </a:lnTo>
                    <a:lnTo>
                      <a:pt x="7058" y="74482"/>
                    </a:lnTo>
                    <a:lnTo>
                      <a:pt x="8067" y="83793"/>
                    </a:lnTo>
                    <a:lnTo>
                      <a:pt x="11596" y="93103"/>
                    </a:lnTo>
                    <a:lnTo>
                      <a:pt x="19663" y="103448"/>
                    </a:lnTo>
                    <a:lnTo>
                      <a:pt x="29747" y="112758"/>
                    </a:lnTo>
                    <a:lnTo>
                      <a:pt x="42857" y="117931"/>
                    </a:lnTo>
                    <a:lnTo>
                      <a:pt x="52941" y="120000"/>
                    </a:lnTo>
                    <a:lnTo>
                      <a:pt x="61008" y="120000"/>
                    </a:lnTo>
                    <a:lnTo>
                      <a:pt x="68067" y="120000"/>
                    </a:lnTo>
                    <a:lnTo>
                      <a:pt x="80672" y="117931"/>
                    </a:lnTo>
                    <a:lnTo>
                      <a:pt x="87731" y="117931"/>
                    </a:lnTo>
                    <a:lnTo>
                      <a:pt x="94285" y="120000"/>
                    </a:lnTo>
                    <a:lnTo>
                      <a:pt x="103865" y="112758"/>
                    </a:lnTo>
                    <a:lnTo>
                      <a:pt x="110924" y="105517"/>
                    </a:lnTo>
                    <a:lnTo>
                      <a:pt x="116470" y="96206"/>
                    </a:lnTo>
                    <a:lnTo>
                      <a:pt x="120000" y="83793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9" name="Google Shape;3679;p144"/>
              <p:cNvSpPr/>
              <p:nvPr/>
            </p:nvSpPr>
            <p:spPr>
              <a:xfrm>
                <a:off x="6386512" y="3643312"/>
                <a:ext cx="371475" cy="11112"/>
              </a:xfrm>
              <a:custGeom>
                <a:rect b="b" l="l" r="r" t="t"/>
                <a:pathLst>
                  <a:path extrusionOk="0" h="120000" w="120000">
                    <a:moveTo>
                      <a:pt x="0" y="51428"/>
                    </a:moveTo>
                    <a:lnTo>
                      <a:pt x="16410" y="0"/>
                    </a:lnTo>
                    <a:lnTo>
                      <a:pt x="34358" y="0"/>
                    </a:lnTo>
                    <a:lnTo>
                      <a:pt x="73846" y="51428"/>
                    </a:lnTo>
                    <a:lnTo>
                      <a:pt x="91794" y="85714"/>
                    </a:lnTo>
                    <a:lnTo>
                      <a:pt x="106666" y="119999"/>
                    </a:lnTo>
                    <a:lnTo>
                      <a:pt x="112820" y="119999"/>
                    </a:lnTo>
                    <a:lnTo>
                      <a:pt x="116410" y="119999"/>
                    </a:lnTo>
                    <a:lnTo>
                      <a:pt x="120000" y="119999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144"/>
              <p:cNvSpPr/>
              <p:nvPr/>
            </p:nvSpPr>
            <p:spPr>
              <a:xfrm>
                <a:off x="5853112" y="3114675"/>
                <a:ext cx="1624012" cy="928687"/>
              </a:xfrm>
              <a:custGeom>
                <a:rect b="b" l="l" r="r" t="t"/>
                <a:pathLst>
                  <a:path extrusionOk="0" h="120000" w="120000">
                    <a:moveTo>
                      <a:pt x="39413" y="68923"/>
                    </a:moveTo>
                    <a:lnTo>
                      <a:pt x="31906" y="75076"/>
                    </a:lnTo>
                    <a:lnTo>
                      <a:pt x="32258" y="80205"/>
                    </a:lnTo>
                    <a:lnTo>
                      <a:pt x="32258" y="85128"/>
                    </a:lnTo>
                    <a:lnTo>
                      <a:pt x="31671" y="93128"/>
                    </a:lnTo>
                    <a:lnTo>
                      <a:pt x="29794" y="99897"/>
                    </a:lnTo>
                    <a:lnTo>
                      <a:pt x="27331" y="105641"/>
                    </a:lnTo>
                    <a:lnTo>
                      <a:pt x="23929" y="109948"/>
                    </a:lnTo>
                    <a:lnTo>
                      <a:pt x="19589" y="113641"/>
                    </a:lnTo>
                    <a:lnTo>
                      <a:pt x="14545" y="116512"/>
                    </a:lnTo>
                    <a:lnTo>
                      <a:pt x="8563" y="120000"/>
                    </a:lnTo>
                    <a:lnTo>
                      <a:pt x="0" y="101743"/>
                    </a:lnTo>
                    <a:lnTo>
                      <a:pt x="2111" y="102153"/>
                    </a:lnTo>
                    <a:lnTo>
                      <a:pt x="4574" y="101743"/>
                    </a:lnTo>
                    <a:lnTo>
                      <a:pt x="6686" y="101333"/>
                    </a:lnTo>
                    <a:lnTo>
                      <a:pt x="8563" y="99897"/>
                    </a:lnTo>
                    <a:lnTo>
                      <a:pt x="12316" y="96000"/>
                    </a:lnTo>
                    <a:lnTo>
                      <a:pt x="15014" y="90871"/>
                    </a:lnTo>
                    <a:lnTo>
                      <a:pt x="16891" y="85538"/>
                    </a:lnTo>
                    <a:lnTo>
                      <a:pt x="18533" y="81230"/>
                    </a:lnTo>
                    <a:lnTo>
                      <a:pt x="20410" y="73641"/>
                    </a:lnTo>
                    <a:lnTo>
                      <a:pt x="24985" y="73641"/>
                    </a:lnTo>
                    <a:lnTo>
                      <a:pt x="26041" y="73230"/>
                    </a:lnTo>
                    <a:lnTo>
                      <a:pt x="26862" y="72205"/>
                    </a:lnTo>
                    <a:lnTo>
                      <a:pt x="27331" y="70358"/>
                    </a:lnTo>
                    <a:lnTo>
                      <a:pt x="27917" y="67487"/>
                    </a:lnTo>
                    <a:lnTo>
                      <a:pt x="28152" y="67487"/>
                    </a:lnTo>
                    <a:lnTo>
                      <a:pt x="28739" y="66051"/>
                    </a:lnTo>
                    <a:lnTo>
                      <a:pt x="29794" y="64615"/>
                    </a:lnTo>
                    <a:lnTo>
                      <a:pt x="31085" y="62153"/>
                    </a:lnTo>
                    <a:lnTo>
                      <a:pt x="34369" y="56820"/>
                    </a:lnTo>
                    <a:lnTo>
                      <a:pt x="38357" y="50256"/>
                    </a:lnTo>
                    <a:lnTo>
                      <a:pt x="46686" y="35897"/>
                    </a:lnTo>
                    <a:lnTo>
                      <a:pt x="50439" y="29743"/>
                    </a:lnTo>
                    <a:lnTo>
                      <a:pt x="51847" y="27282"/>
                    </a:lnTo>
                    <a:lnTo>
                      <a:pt x="52903" y="25435"/>
                    </a:lnTo>
                    <a:lnTo>
                      <a:pt x="55014" y="21538"/>
                    </a:lnTo>
                    <a:lnTo>
                      <a:pt x="57712" y="18666"/>
                    </a:lnTo>
                    <a:lnTo>
                      <a:pt x="60410" y="16820"/>
                    </a:lnTo>
                    <a:lnTo>
                      <a:pt x="63343" y="14974"/>
                    </a:lnTo>
                    <a:lnTo>
                      <a:pt x="66275" y="13948"/>
                    </a:lnTo>
                    <a:lnTo>
                      <a:pt x="69208" y="13538"/>
                    </a:lnTo>
                    <a:lnTo>
                      <a:pt x="74604" y="13948"/>
                    </a:lnTo>
                    <a:lnTo>
                      <a:pt x="76246" y="14358"/>
                    </a:lnTo>
                    <a:lnTo>
                      <a:pt x="78123" y="14974"/>
                    </a:lnTo>
                    <a:lnTo>
                      <a:pt x="80469" y="15384"/>
                    </a:lnTo>
                    <a:lnTo>
                      <a:pt x="83167" y="15794"/>
                    </a:lnTo>
                    <a:lnTo>
                      <a:pt x="89384" y="16820"/>
                    </a:lnTo>
                    <a:lnTo>
                      <a:pt x="96070" y="16820"/>
                    </a:lnTo>
                    <a:lnTo>
                      <a:pt x="102521" y="15384"/>
                    </a:lnTo>
                    <a:lnTo>
                      <a:pt x="105689" y="14358"/>
                    </a:lnTo>
                    <a:lnTo>
                      <a:pt x="108739" y="12512"/>
                    </a:lnTo>
                    <a:lnTo>
                      <a:pt x="111085" y="10666"/>
                    </a:lnTo>
                    <a:lnTo>
                      <a:pt x="113196" y="7794"/>
                    </a:lnTo>
                    <a:lnTo>
                      <a:pt x="115073" y="4307"/>
                    </a:lnTo>
                    <a:lnTo>
                      <a:pt x="116480" y="0"/>
                    </a:lnTo>
                    <a:lnTo>
                      <a:pt x="117536" y="3487"/>
                    </a:lnTo>
                    <a:lnTo>
                      <a:pt x="118357" y="7794"/>
                    </a:lnTo>
                    <a:lnTo>
                      <a:pt x="119648" y="16820"/>
                    </a:lnTo>
                    <a:lnTo>
                      <a:pt x="120000" y="21538"/>
                    </a:lnTo>
                    <a:lnTo>
                      <a:pt x="119648" y="25846"/>
                    </a:lnTo>
                    <a:lnTo>
                      <a:pt x="119178" y="29743"/>
                    </a:lnTo>
                    <a:lnTo>
                      <a:pt x="118123" y="33025"/>
                    </a:lnTo>
                    <a:lnTo>
                      <a:pt x="116950" y="34871"/>
                    </a:lnTo>
                    <a:lnTo>
                      <a:pt x="115659" y="36923"/>
                    </a:lnTo>
                    <a:lnTo>
                      <a:pt x="112492" y="38358"/>
                    </a:lnTo>
                    <a:lnTo>
                      <a:pt x="110615" y="38769"/>
                    </a:lnTo>
                    <a:lnTo>
                      <a:pt x="108152" y="38769"/>
                    </a:lnTo>
                    <a:lnTo>
                      <a:pt x="105219" y="38769"/>
                    </a:lnTo>
                    <a:lnTo>
                      <a:pt x="101700" y="38358"/>
                    </a:lnTo>
                    <a:lnTo>
                      <a:pt x="97712" y="37333"/>
                    </a:lnTo>
                    <a:lnTo>
                      <a:pt x="93372" y="35897"/>
                    </a:lnTo>
                    <a:lnTo>
                      <a:pt x="83753" y="32000"/>
                    </a:lnTo>
                    <a:lnTo>
                      <a:pt x="78944" y="30564"/>
                    </a:lnTo>
                    <a:lnTo>
                      <a:pt x="74604" y="29743"/>
                    </a:lnTo>
                    <a:lnTo>
                      <a:pt x="70615" y="30153"/>
                    </a:lnTo>
                    <a:lnTo>
                      <a:pt x="67331" y="31589"/>
                    </a:lnTo>
                    <a:lnTo>
                      <a:pt x="63812" y="34871"/>
                    </a:lnTo>
                    <a:lnTo>
                      <a:pt x="60058" y="39179"/>
                    </a:lnTo>
                    <a:lnTo>
                      <a:pt x="51847" y="49641"/>
                    </a:lnTo>
                    <a:lnTo>
                      <a:pt x="47741" y="54974"/>
                    </a:lnTo>
                    <a:lnTo>
                      <a:pt x="44222" y="60307"/>
                    </a:lnTo>
                    <a:lnTo>
                      <a:pt x="41290" y="65025"/>
                    </a:lnTo>
                    <a:lnTo>
                      <a:pt x="39413" y="68923"/>
                    </a:lnTo>
                    <a:close/>
                  </a:path>
                </a:pathLst>
              </a:custGeom>
              <a:solidFill>
                <a:srgbClr val="DE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144"/>
              <p:cNvSpPr/>
              <p:nvPr/>
            </p:nvSpPr>
            <p:spPr>
              <a:xfrm>
                <a:off x="5943600" y="3857625"/>
                <a:ext cx="163512" cy="166687"/>
              </a:xfrm>
              <a:custGeom>
                <a:rect b="b" l="l" r="r" t="t"/>
                <a:pathLst>
                  <a:path extrusionOk="0" h="120000" w="120000">
                    <a:moveTo>
                      <a:pt x="0" y="29714"/>
                    </a:moveTo>
                    <a:lnTo>
                      <a:pt x="61747" y="120000"/>
                    </a:lnTo>
                    <a:lnTo>
                      <a:pt x="120000" y="101714"/>
                    </a:lnTo>
                    <a:lnTo>
                      <a:pt x="53592" y="0"/>
                    </a:lnTo>
                    <a:lnTo>
                      <a:pt x="26796" y="19428"/>
                    </a:lnTo>
                    <a:lnTo>
                      <a:pt x="0" y="297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144"/>
              <p:cNvSpPr/>
              <p:nvPr/>
            </p:nvSpPr>
            <p:spPr>
              <a:xfrm>
                <a:off x="6056312" y="3740150"/>
                <a:ext cx="171450" cy="231775"/>
              </a:xfrm>
              <a:custGeom>
                <a:rect b="b" l="l" r="r" t="t"/>
                <a:pathLst>
                  <a:path extrusionOk="0" h="120000" w="120000">
                    <a:moveTo>
                      <a:pt x="0" y="40273"/>
                    </a:moveTo>
                    <a:lnTo>
                      <a:pt x="73333" y="119999"/>
                    </a:lnTo>
                    <a:lnTo>
                      <a:pt x="98888" y="108493"/>
                    </a:lnTo>
                    <a:lnTo>
                      <a:pt x="120000" y="95342"/>
                    </a:lnTo>
                    <a:lnTo>
                      <a:pt x="33333" y="0"/>
                    </a:lnTo>
                    <a:lnTo>
                      <a:pt x="17777" y="18904"/>
                    </a:lnTo>
                    <a:lnTo>
                      <a:pt x="0" y="4027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144"/>
              <p:cNvSpPr/>
              <p:nvPr/>
            </p:nvSpPr>
            <p:spPr>
              <a:xfrm>
                <a:off x="6135687" y="3665537"/>
                <a:ext cx="153987" cy="211137"/>
              </a:xfrm>
              <a:custGeom>
                <a:rect b="b" l="l" r="r" t="t"/>
                <a:pathLst>
                  <a:path extrusionOk="0" h="120000" w="120000">
                    <a:moveTo>
                      <a:pt x="0" y="10827"/>
                    </a:moveTo>
                    <a:lnTo>
                      <a:pt x="100206" y="120000"/>
                    </a:lnTo>
                    <a:lnTo>
                      <a:pt x="113814" y="92932"/>
                    </a:lnTo>
                    <a:lnTo>
                      <a:pt x="120000" y="56842"/>
                    </a:lnTo>
                    <a:lnTo>
                      <a:pt x="65567" y="0"/>
                    </a:lnTo>
                    <a:lnTo>
                      <a:pt x="54432" y="9022"/>
                    </a:lnTo>
                    <a:lnTo>
                      <a:pt x="37113" y="10827"/>
                    </a:lnTo>
                    <a:lnTo>
                      <a:pt x="0" y="108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144"/>
              <p:cNvSpPr/>
              <p:nvPr/>
            </p:nvSpPr>
            <p:spPr>
              <a:xfrm>
                <a:off x="6256337" y="3559175"/>
                <a:ext cx="123825" cy="125412"/>
              </a:xfrm>
              <a:custGeom>
                <a:rect b="b" l="l" r="r" t="t"/>
                <a:pathLst>
                  <a:path extrusionOk="0" h="120000" w="120000">
                    <a:moveTo>
                      <a:pt x="0" y="53164"/>
                    </a:moveTo>
                    <a:lnTo>
                      <a:pt x="46153" y="120000"/>
                    </a:lnTo>
                    <a:lnTo>
                      <a:pt x="120000" y="88101"/>
                    </a:lnTo>
                    <a:lnTo>
                      <a:pt x="60000" y="0"/>
                    </a:lnTo>
                    <a:lnTo>
                      <a:pt x="24615" y="27341"/>
                    </a:lnTo>
                    <a:lnTo>
                      <a:pt x="0" y="5316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144"/>
              <p:cNvSpPr/>
              <p:nvPr/>
            </p:nvSpPr>
            <p:spPr>
              <a:xfrm>
                <a:off x="6357937" y="3459162"/>
                <a:ext cx="123825" cy="150812"/>
              </a:xfrm>
              <a:custGeom>
                <a:rect b="b" l="l" r="r" t="t"/>
                <a:pathLst>
                  <a:path extrusionOk="0" h="120000" w="120000">
                    <a:moveTo>
                      <a:pt x="0" y="46736"/>
                    </a:moveTo>
                    <a:lnTo>
                      <a:pt x="60000" y="120000"/>
                    </a:lnTo>
                    <a:lnTo>
                      <a:pt x="87692" y="99789"/>
                    </a:lnTo>
                    <a:lnTo>
                      <a:pt x="120000" y="75789"/>
                    </a:lnTo>
                    <a:lnTo>
                      <a:pt x="60000" y="0"/>
                    </a:lnTo>
                    <a:lnTo>
                      <a:pt x="0" y="4673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144"/>
              <p:cNvSpPr/>
              <p:nvPr/>
            </p:nvSpPr>
            <p:spPr>
              <a:xfrm>
                <a:off x="6459537" y="3359150"/>
                <a:ext cx="130175" cy="158750"/>
              </a:xfrm>
              <a:custGeom>
                <a:rect b="b" l="l" r="r" t="t"/>
                <a:pathLst>
                  <a:path extrusionOk="0" h="120000" w="120000">
                    <a:moveTo>
                      <a:pt x="0" y="44400"/>
                    </a:moveTo>
                    <a:lnTo>
                      <a:pt x="64390" y="120000"/>
                    </a:lnTo>
                    <a:lnTo>
                      <a:pt x="120000" y="84000"/>
                    </a:lnTo>
                    <a:lnTo>
                      <a:pt x="54146" y="0"/>
                    </a:lnTo>
                    <a:lnTo>
                      <a:pt x="0" y="444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144"/>
              <p:cNvSpPr/>
              <p:nvPr/>
            </p:nvSpPr>
            <p:spPr>
              <a:xfrm>
                <a:off x="6561137" y="3267075"/>
                <a:ext cx="146050" cy="169862"/>
              </a:xfrm>
              <a:custGeom>
                <a:rect b="b" l="l" r="r" t="t"/>
                <a:pathLst>
                  <a:path extrusionOk="0" h="120000" w="120000">
                    <a:moveTo>
                      <a:pt x="6521" y="31401"/>
                    </a:moveTo>
                    <a:lnTo>
                      <a:pt x="0" y="35887"/>
                    </a:lnTo>
                    <a:lnTo>
                      <a:pt x="62608" y="120000"/>
                    </a:lnTo>
                    <a:lnTo>
                      <a:pt x="120000" y="88598"/>
                    </a:lnTo>
                    <a:lnTo>
                      <a:pt x="50869" y="0"/>
                    </a:lnTo>
                    <a:lnTo>
                      <a:pt x="6521" y="314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144"/>
              <p:cNvSpPr/>
              <p:nvPr/>
            </p:nvSpPr>
            <p:spPr>
              <a:xfrm>
                <a:off x="6727825" y="3219450"/>
                <a:ext cx="131762" cy="136525"/>
              </a:xfrm>
              <a:custGeom>
                <a:rect b="b" l="l" r="r" t="t"/>
                <a:pathLst>
                  <a:path extrusionOk="0" h="120000" w="120000">
                    <a:moveTo>
                      <a:pt x="0" y="5581"/>
                    </a:moveTo>
                    <a:lnTo>
                      <a:pt x="43373" y="120000"/>
                    </a:lnTo>
                    <a:lnTo>
                      <a:pt x="79518" y="113023"/>
                    </a:lnTo>
                    <a:lnTo>
                      <a:pt x="119999" y="110232"/>
                    </a:lnTo>
                    <a:lnTo>
                      <a:pt x="76626" y="0"/>
                    </a:lnTo>
                    <a:lnTo>
                      <a:pt x="40481" y="2790"/>
                    </a:lnTo>
                    <a:lnTo>
                      <a:pt x="0" y="55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144"/>
              <p:cNvSpPr/>
              <p:nvPr/>
            </p:nvSpPr>
            <p:spPr>
              <a:xfrm>
                <a:off x="6931025" y="3233737"/>
                <a:ext cx="106362" cy="1397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074" y="105000"/>
                    </a:lnTo>
                    <a:lnTo>
                      <a:pt x="120000" y="120000"/>
                    </a:lnTo>
                    <a:lnTo>
                      <a:pt x="98507" y="6818"/>
                    </a:lnTo>
                    <a:lnTo>
                      <a:pt x="46567" y="27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144"/>
              <p:cNvSpPr/>
              <p:nvPr/>
            </p:nvSpPr>
            <p:spPr>
              <a:xfrm>
                <a:off x="7102475" y="3241675"/>
                <a:ext cx="104775" cy="165100"/>
              </a:xfrm>
              <a:custGeom>
                <a:rect b="b" l="l" r="r" t="t"/>
                <a:pathLst>
                  <a:path extrusionOk="0" h="120000" w="120000">
                    <a:moveTo>
                      <a:pt x="0" y="2307"/>
                    </a:moveTo>
                    <a:lnTo>
                      <a:pt x="29090" y="109615"/>
                    </a:lnTo>
                    <a:lnTo>
                      <a:pt x="120000" y="120000"/>
                    </a:lnTo>
                    <a:lnTo>
                      <a:pt x="90909" y="0"/>
                    </a:lnTo>
                    <a:lnTo>
                      <a:pt x="0" y="230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144"/>
              <p:cNvSpPr/>
              <p:nvPr/>
            </p:nvSpPr>
            <p:spPr>
              <a:xfrm>
                <a:off x="7265987" y="3203575"/>
                <a:ext cx="109537" cy="211137"/>
              </a:xfrm>
              <a:custGeom>
                <a:rect b="b" l="l" r="r" t="t"/>
                <a:pathLst>
                  <a:path extrusionOk="0" h="120000" w="120000">
                    <a:moveTo>
                      <a:pt x="0" y="15338"/>
                    </a:moveTo>
                    <a:lnTo>
                      <a:pt x="31304" y="120000"/>
                    </a:lnTo>
                    <a:lnTo>
                      <a:pt x="80000" y="120000"/>
                    </a:lnTo>
                    <a:lnTo>
                      <a:pt x="120000" y="120000"/>
                    </a:lnTo>
                    <a:lnTo>
                      <a:pt x="83478" y="0"/>
                    </a:lnTo>
                    <a:lnTo>
                      <a:pt x="43478" y="9022"/>
                    </a:lnTo>
                    <a:lnTo>
                      <a:pt x="0" y="1533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144"/>
              <p:cNvSpPr/>
              <p:nvPr/>
            </p:nvSpPr>
            <p:spPr>
              <a:xfrm>
                <a:off x="5853112" y="3114675"/>
                <a:ext cx="1624012" cy="928687"/>
              </a:xfrm>
              <a:custGeom>
                <a:rect b="b" l="l" r="r" t="t"/>
                <a:pathLst>
                  <a:path extrusionOk="0" h="120000" w="120000">
                    <a:moveTo>
                      <a:pt x="39413" y="68923"/>
                    </a:moveTo>
                    <a:lnTo>
                      <a:pt x="31906" y="75076"/>
                    </a:lnTo>
                    <a:lnTo>
                      <a:pt x="32258" y="80205"/>
                    </a:lnTo>
                    <a:lnTo>
                      <a:pt x="32258" y="85128"/>
                    </a:lnTo>
                    <a:lnTo>
                      <a:pt x="31671" y="93128"/>
                    </a:lnTo>
                    <a:lnTo>
                      <a:pt x="29794" y="99897"/>
                    </a:lnTo>
                    <a:lnTo>
                      <a:pt x="27331" y="105641"/>
                    </a:lnTo>
                    <a:lnTo>
                      <a:pt x="23929" y="109948"/>
                    </a:lnTo>
                    <a:lnTo>
                      <a:pt x="19589" y="113641"/>
                    </a:lnTo>
                    <a:lnTo>
                      <a:pt x="14545" y="116512"/>
                    </a:lnTo>
                    <a:lnTo>
                      <a:pt x="8563" y="120000"/>
                    </a:lnTo>
                    <a:lnTo>
                      <a:pt x="0" y="101743"/>
                    </a:lnTo>
                    <a:lnTo>
                      <a:pt x="2111" y="102153"/>
                    </a:lnTo>
                    <a:lnTo>
                      <a:pt x="4574" y="101743"/>
                    </a:lnTo>
                    <a:lnTo>
                      <a:pt x="6686" y="101333"/>
                    </a:lnTo>
                    <a:lnTo>
                      <a:pt x="8563" y="99897"/>
                    </a:lnTo>
                    <a:lnTo>
                      <a:pt x="12316" y="96000"/>
                    </a:lnTo>
                    <a:lnTo>
                      <a:pt x="15014" y="90871"/>
                    </a:lnTo>
                    <a:lnTo>
                      <a:pt x="16891" y="85538"/>
                    </a:lnTo>
                    <a:lnTo>
                      <a:pt x="18533" y="81230"/>
                    </a:lnTo>
                    <a:lnTo>
                      <a:pt x="20410" y="73641"/>
                    </a:lnTo>
                    <a:lnTo>
                      <a:pt x="24985" y="73641"/>
                    </a:lnTo>
                    <a:lnTo>
                      <a:pt x="26041" y="73230"/>
                    </a:lnTo>
                    <a:lnTo>
                      <a:pt x="26862" y="72205"/>
                    </a:lnTo>
                    <a:lnTo>
                      <a:pt x="27331" y="70358"/>
                    </a:lnTo>
                    <a:lnTo>
                      <a:pt x="27917" y="67487"/>
                    </a:lnTo>
                    <a:lnTo>
                      <a:pt x="28152" y="67487"/>
                    </a:lnTo>
                    <a:lnTo>
                      <a:pt x="28739" y="66051"/>
                    </a:lnTo>
                    <a:lnTo>
                      <a:pt x="29794" y="64615"/>
                    </a:lnTo>
                    <a:lnTo>
                      <a:pt x="31085" y="62153"/>
                    </a:lnTo>
                    <a:lnTo>
                      <a:pt x="34369" y="56820"/>
                    </a:lnTo>
                    <a:lnTo>
                      <a:pt x="38357" y="50256"/>
                    </a:lnTo>
                    <a:lnTo>
                      <a:pt x="46686" y="35897"/>
                    </a:lnTo>
                    <a:lnTo>
                      <a:pt x="50439" y="29743"/>
                    </a:lnTo>
                    <a:lnTo>
                      <a:pt x="51847" y="27282"/>
                    </a:lnTo>
                    <a:lnTo>
                      <a:pt x="52903" y="25435"/>
                    </a:lnTo>
                    <a:lnTo>
                      <a:pt x="55014" y="21538"/>
                    </a:lnTo>
                    <a:lnTo>
                      <a:pt x="57712" y="18666"/>
                    </a:lnTo>
                    <a:lnTo>
                      <a:pt x="60410" y="16820"/>
                    </a:lnTo>
                    <a:lnTo>
                      <a:pt x="63343" y="14974"/>
                    </a:lnTo>
                    <a:lnTo>
                      <a:pt x="66275" y="13948"/>
                    </a:lnTo>
                    <a:lnTo>
                      <a:pt x="69208" y="13538"/>
                    </a:lnTo>
                    <a:lnTo>
                      <a:pt x="74604" y="13948"/>
                    </a:lnTo>
                    <a:lnTo>
                      <a:pt x="76246" y="14358"/>
                    </a:lnTo>
                    <a:lnTo>
                      <a:pt x="78123" y="14974"/>
                    </a:lnTo>
                    <a:lnTo>
                      <a:pt x="80469" y="15384"/>
                    </a:lnTo>
                    <a:lnTo>
                      <a:pt x="83167" y="15794"/>
                    </a:lnTo>
                    <a:lnTo>
                      <a:pt x="89384" y="16820"/>
                    </a:lnTo>
                    <a:lnTo>
                      <a:pt x="96070" y="16820"/>
                    </a:lnTo>
                    <a:lnTo>
                      <a:pt x="102521" y="15384"/>
                    </a:lnTo>
                    <a:lnTo>
                      <a:pt x="105689" y="14358"/>
                    </a:lnTo>
                    <a:lnTo>
                      <a:pt x="108739" y="12512"/>
                    </a:lnTo>
                    <a:lnTo>
                      <a:pt x="111085" y="10666"/>
                    </a:lnTo>
                    <a:lnTo>
                      <a:pt x="113196" y="7794"/>
                    </a:lnTo>
                    <a:lnTo>
                      <a:pt x="115073" y="4307"/>
                    </a:lnTo>
                    <a:lnTo>
                      <a:pt x="116480" y="0"/>
                    </a:lnTo>
                    <a:lnTo>
                      <a:pt x="117536" y="3487"/>
                    </a:lnTo>
                    <a:lnTo>
                      <a:pt x="118357" y="7794"/>
                    </a:lnTo>
                    <a:lnTo>
                      <a:pt x="119648" y="16820"/>
                    </a:lnTo>
                    <a:lnTo>
                      <a:pt x="120000" y="21538"/>
                    </a:lnTo>
                    <a:lnTo>
                      <a:pt x="119648" y="25846"/>
                    </a:lnTo>
                    <a:lnTo>
                      <a:pt x="119178" y="29743"/>
                    </a:lnTo>
                    <a:lnTo>
                      <a:pt x="118123" y="33025"/>
                    </a:lnTo>
                    <a:lnTo>
                      <a:pt x="116950" y="34871"/>
                    </a:lnTo>
                    <a:lnTo>
                      <a:pt x="115659" y="36923"/>
                    </a:lnTo>
                    <a:lnTo>
                      <a:pt x="112492" y="38358"/>
                    </a:lnTo>
                    <a:lnTo>
                      <a:pt x="110615" y="38769"/>
                    </a:lnTo>
                    <a:lnTo>
                      <a:pt x="108152" y="38769"/>
                    </a:lnTo>
                    <a:lnTo>
                      <a:pt x="105219" y="38769"/>
                    </a:lnTo>
                    <a:lnTo>
                      <a:pt x="101700" y="38358"/>
                    </a:lnTo>
                    <a:lnTo>
                      <a:pt x="97712" y="37333"/>
                    </a:lnTo>
                    <a:lnTo>
                      <a:pt x="93372" y="35897"/>
                    </a:lnTo>
                    <a:lnTo>
                      <a:pt x="83753" y="32000"/>
                    </a:lnTo>
                    <a:lnTo>
                      <a:pt x="78944" y="30564"/>
                    </a:lnTo>
                    <a:lnTo>
                      <a:pt x="74604" y="29743"/>
                    </a:lnTo>
                    <a:lnTo>
                      <a:pt x="70615" y="30153"/>
                    </a:lnTo>
                    <a:lnTo>
                      <a:pt x="67331" y="31589"/>
                    </a:lnTo>
                    <a:lnTo>
                      <a:pt x="63812" y="34871"/>
                    </a:lnTo>
                    <a:lnTo>
                      <a:pt x="60058" y="39179"/>
                    </a:lnTo>
                    <a:lnTo>
                      <a:pt x="51847" y="49641"/>
                    </a:lnTo>
                    <a:lnTo>
                      <a:pt x="47741" y="54974"/>
                    </a:lnTo>
                    <a:lnTo>
                      <a:pt x="44222" y="60307"/>
                    </a:lnTo>
                    <a:lnTo>
                      <a:pt x="41290" y="65025"/>
                    </a:lnTo>
                    <a:lnTo>
                      <a:pt x="39413" y="68923"/>
                    </a:lnTo>
                    <a:close/>
                  </a:path>
                </a:pathLst>
              </a:custGeom>
              <a:solidFill>
                <a:srgbClr val="FFCC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144"/>
              <p:cNvSpPr/>
              <p:nvPr/>
            </p:nvSpPr>
            <p:spPr>
              <a:xfrm>
                <a:off x="5370512" y="3263900"/>
                <a:ext cx="882650" cy="641350"/>
              </a:xfrm>
              <a:custGeom>
                <a:rect b="b" l="l" r="r" t="t"/>
                <a:pathLst>
                  <a:path extrusionOk="0" h="120000" w="120000">
                    <a:moveTo>
                      <a:pt x="100575" y="48118"/>
                    </a:moveTo>
                    <a:lnTo>
                      <a:pt x="100575" y="45445"/>
                    </a:lnTo>
                    <a:lnTo>
                      <a:pt x="101223" y="41881"/>
                    </a:lnTo>
                    <a:lnTo>
                      <a:pt x="103597" y="37128"/>
                    </a:lnTo>
                    <a:lnTo>
                      <a:pt x="107050" y="32970"/>
                    </a:lnTo>
                    <a:lnTo>
                      <a:pt x="108561" y="32376"/>
                    </a:lnTo>
                    <a:lnTo>
                      <a:pt x="110071" y="31782"/>
                    </a:lnTo>
                    <a:lnTo>
                      <a:pt x="114388" y="33861"/>
                    </a:lnTo>
                    <a:lnTo>
                      <a:pt x="117410" y="36534"/>
                    </a:lnTo>
                    <a:lnTo>
                      <a:pt x="119352" y="40693"/>
                    </a:lnTo>
                    <a:lnTo>
                      <a:pt x="120000" y="46039"/>
                    </a:lnTo>
                    <a:lnTo>
                      <a:pt x="120000" y="51683"/>
                    </a:lnTo>
                    <a:lnTo>
                      <a:pt x="118920" y="57920"/>
                    </a:lnTo>
                    <a:lnTo>
                      <a:pt x="116978" y="69801"/>
                    </a:lnTo>
                    <a:lnTo>
                      <a:pt x="115899" y="73960"/>
                    </a:lnTo>
                    <a:lnTo>
                      <a:pt x="115035" y="76633"/>
                    </a:lnTo>
                    <a:lnTo>
                      <a:pt x="113525" y="78118"/>
                    </a:lnTo>
                    <a:lnTo>
                      <a:pt x="111582" y="78712"/>
                    </a:lnTo>
                    <a:lnTo>
                      <a:pt x="103165" y="78712"/>
                    </a:lnTo>
                    <a:lnTo>
                      <a:pt x="99712" y="89702"/>
                    </a:lnTo>
                    <a:lnTo>
                      <a:pt x="96690" y="95940"/>
                    </a:lnTo>
                    <a:lnTo>
                      <a:pt x="93237" y="103663"/>
                    </a:lnTo>
                    <a:lnTo>
                      <a:pt x="88273" y="111089"/>
                    </a:lnTo>
                    <a:lnTo>
                      <a:pt x="81366" y="116732"/>
                    </a:lnTo>
                    <a:lnTo>
                      <a:pt x="77913" y="118811"/>
                    </a:lnTo>
                    <a:lnTo>
                      <a:pt x="74028" y="119405"/>
                    </a:lnTo>
                    <a:lnTo>
                      <a:pt x="69496" y="120000"/>
                    </a:lnTo>
                    <a:lnTo>
                      <a:pt x="65611" y="119405"/>
                    </a:lnTo>
                    <a:lnTo>
                      <a:pt x="64100" y="118811"/>
                    </a:lnTo>
                    <a:lnTo>
                      <a:pt x="62589" y="118811"/>
                    </a:lnTo>
                    <a:lnTo>
                      <a:pt x="58273" y="118811"/>
                    </a:lnTo>
                    <a:lnTo>
                      <a:pt x="56762" y="117326"/>
                    </a:lnTo>
                    <a:lnTo>
                      <a:pt x="55683" y="116732"/>
                    </a:lnTo>
                    <a:lnTo>
                      <a:pt x="55251" y="114653"/>
                    </a:lnTo>
                    <a:lnTo>
                      <a:pt x="56330" y="111089"/>
                    </a:lnTo>
                    <a:lnTo>
                      <a:pt x="56330" y="111980"/>
                    </a:lnTo>
                    <a:lnTo>
                      <a:pt x="55251" y="111980"/>
                    </a:lnTo>
                    <a:lnTo>
                      <a:pt x="52230" y="113168"/>
                    </a:lnTo>
                    <a:lnTo>
                      <a:pt x="48776" y="112574"/>
                    </a:lnTo>
                    <a:lnTo>
                      <a:pt x="46834" y="111089"/>
                    </a:lnTo>
                    <a:lnTo>
                      <a:pt x="45323" y="108415"/>
                    </a:lnTo>
                    <a:lnTo>
                      <a:pt x="38848" y="94455"/>
                    </a:lnTo>
                    <a:lnTo>
                      <a:pt x="37553" y="92376"/>
                    </a:lnTo>
                    <a:lnTo>
                      <a:pt x="35395" y="90297"/>
                    </a:lnTo>
                    <a:lnTo>
                      <a:pt x="33453" y="90297"/>
                    </a:lnTo>
                    <a:lnTo>
                      <a:pt x="31942" y="91782"/>
                    </a:lnTo>
                    <a:lnTo>
                      <a:pt x="29568" y="93861"/>
                    </a:lnTo>
                    <a:lnTo>
                      <a:pt x="26546" y="96534"/>
                    </a:lnTo>
                    <a:lnTo>
                      <a:pt x="19640" y="101584"/>
                    </a:lnTo>
                    <a:lnTo>
                      <a:pt x="15755" y="103663"/>
                    </a:lnTo>
                    <a:lnTo>
                      <a:pt x="11870" y="103663"/>
                    </a:lnTo>
                    <a:lnTo>
                      <a:pt x="8417" y="102178"/>
                    </a:lnTo>
                    <a:lnTo>
                      <a:pt x="5395" y="99504"/>
                    </a:lnTo>
                    <a:lnTo>
                      <a:pt x="3453" y="95346"/>
                    </a:lnTo>
                    <a:lnTo>
                      <a:pt x="2805" y="91188"/>
                    </a:lnTo>
                    <a:lnTo>
                      <a:pt x="2805" y="87623"/>
                    </a:lnTo>
                    <a:lnTo>
                      <a:pt x="3884" y="83465"/>
                    </a:lnTo>
                    <a:lnTo>
                      <a:pt x="7769" y="77227"/>
                    </a:lnTo>
                    <a:lnTo>
                      <a:pt x="12733" y="72475"/>
                    </a:lnTo>
                    <a:lnTo>
                      <a:pt x="8848" y="70396"/>
                    </a:lnTo>
                    <a:lnTo>
                      <a:pt x="4964" y="66237"/>
                    </a:lnTo>
                    <a:lnTo>
                      <a:pt x="1942" y="60594"/>
                    </a:lnTo>
                    <a:lnTo>
                      <a:pt x="0" y="53762"/>
                    </a:lnTo>
                    <a:lnTo>
                      <a:pt x="0" y="50198"/>
                    </a:lnTo>
                    <a:lnTo>
                      <a:pt x="431" y="46039"/>
                    </a:lnTo>
                    <a:lnTo>
                      <a:pt x="1510" y="41881"/>
                    </a:lnTo>
                    <a:lnTo>
                      <a:pt x="2805" y="38613"/>
                    </a:lnTo>
                    <a:lnTo>
                      <a:pt x="5395" y="34455"/>
                    </a:lnTo>
                    <a:lnTo>
                      <a:pt x="8417" y="30891"/>
                    </a:lnTo>
                    <a:lnTo>
                      <a:pt x="12733" y="27623"/>
                    </a:lnTo>
                    <a:lnTo>
                      <a:pt x="17697" y="24059"/>
                    </a:lnTo>
                    <a:lnTo>
                      <a:pt x="19640" y="14257"/>
                    </a:lnTo>
                    <a:lnTo>
                      <a:pt x="22661" y="15148"/>
                    </a:lnTo>
                    <a:lnTo>
                      <a:pt x="25035" y="15148"/>
                    </a:lnTo>
                    <a:lnTo>
                      <a:pt x="29568" y="11584"/>
                    </a:lnTo>
                    <a:lnTo>
                      <a:pt x="33453" y="6831"/>
                    </a:lnTo>
                    <a:lnTo>
                      <a:pt x="36906" y="0"/>
                    </a:lnTo>
                    <a:lnTo>
                      <a:pt x="41007" y="4752"/>
                    </a:lnTo>
                    <a:lnTo>
                      <a:pt x="44460" y="8019"/>
                    </a:lnTo>
                    <a:lnTo>
                      <a:pt x="45971" y="12178"/>
                    </a:lnTo>
                    <a:lnTo>
                      <a:pt x="47266" y="17227"/>
                    </a:lnTo>
                    <a:lnTo>
                      <a:pt x="47913" y="20495"/>
                    </a:lnTo>
                    <a:lnTo>
                      <a:pt x="47913" y="22574"/>
                    </a:lnTo>
                    <a:lnTo>
                      <a:pt x="49424" y="26138"/>
                    </a:lnTo>
                    <a:lnTo>
                      <a:pt x="51366" y="26732"/>
                    </a:lnTo>
                    <a:lnTo>
                      <a:pt x="54172" y="26732"/>
                    </a:lnTo>
                    <a:lnTo>
                      <a:pt x="58705" y="26732"/>
                    </a:lnTo>
                    <a:lnTo>
                      <a:pt x="62589" y="28217"/>
                    </a:lnTo>
                    <a:lnTo>
                      <a:pt x="66690" y="30891"/>
                    </a:lnTo>
                    <a:lnTo>
                      <a:pt x="71007" y="35049"/>
                    </a:lnTo>
                    <a:lnTo>
                      <a:pt x="75539" y="40099"/>
                    </a:lnTo>
                    <a:lnTo>
                      <a:pt x="79856" y="41881"/>
                    </a:lnTo>
                    <a:lnTo>
                      <a:pt x="83956" y="42772"/>
                    </a:lnTo>
                    <a:lnTo>
                      <a:pt x="88920" y="41287"/>
                    </a:lnTo>
                    <a:lnTo>
                      <a:pt x="93237" y="40099"/>
                    </a:lnTo>
                    <a:lnTo>
                      <a:pt x="96690" y="40099"/>
                    </a:lnTo>
                    <a:lnTo>
                      <a:pt x="99280" y="42772"/>
                    </a:lnTo>
                    <a:lnTo>
                      <a:pt x="100143" y="45445"/>
                    </a:lnTo>
                    <a:lnTo>
                      <a:pt x="100575" y="48118"/>
                    </a:lnTo>
                    <a:close/>
                  </a:path>
                </a:pathLst>
              </a:custGeom>
              <a:solidFill>
                <a:srgbClr val="FFCCC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144"/>
              <p:cNvSpPr/>
              <p:nvPr/>
            </p:nvSpPr>
            <p:spPr>
              <a:xfrm>
                <a:off x="5497512" y="2713037"/>
                <a:ext cx="1514475" cy="923925"/>
              </a:xfrm>
              <a:custGeom>
                <a:rect b="b" l="l" r="r" t="t"/>
                <a:pathLst>
                  <a:path extrusionOk="0" h="120000" w="120000">
                    <a:moveTo>
                      <a:pt x="58113" y="120000"/>
                    </a:moveTo>
                    <a:lnTo>
                      <a:pt x="59245" y="111752"/>
                    </a:lnTo>
                    <a:lnTo>
                      <a:pt x="59874" y="107422"/>
                    </a:lnTo>
                    <a:lnTo>
                      <a:pt x="59874" y="103505"/>
                    </a:lnTo>
                    <a:lnTo>
                      <a:pt x="59496" y="99793"/>
                    </a:lnTo>
                    <a:lnTo>
                      <a:pt x="58364" y="96907"/>
                    </a:lnTo>
                    <a:lnTo>
                      <a:pt x="56603" y="95051"/>
                    </a:lnTo>
                    <a:lnTo>
                      <a:pt x="54088" y="93608"/>
                    </a:lnTo>
                    <a:lnTo>
                      <a:pt x="53207" y="94020"/>
                    </a:lnTo>
                    <a:lnTo>
                      <a:pt x="52327" y="94432"/>
                    </a:lnTo>
                    <a:lnTo>
                      <a:pt x="50314" y="97319"/>
                    </a:lnTo>
                    <a:lnTo>
                      <a:pt x="48930" y="100618"/>
                    </a:lnTo>
                    <a:lnTo>
                      <a:pt x="48553" y="103092"/>
                    </a:lnTo>
                    <a:lnTo>
                      <a:pt x="48553" y="104948"/>
                    </a:lnTo>
                    <a:lnTo>
                      <a:pt x="48301" y="103092"/>
                    </a:lnTo>
                    <a:lnTo>
                      <a:pt x="47798" y="101237"/>
                    </a:lnTo>
                    <a:lnTo>
                      <a:pt x="46289" y="99381"/>
                    </a:lnTo>
                    <a:lnTo>
                      <a:pt x="44276" y="99381"/>
                    </a:lnTo>
                    <a:lnTo>
                      <a:pt x="41761" y="100206"/>
                    </a:lnTo>
                    <a:lnTo>
                      <a:pt x="38867" y="101237"/>
                    </a:lnTo>
                    <a:lnTo>
                      <a:pt x="36477" y="100618"/>
                    </a:lnTo>
                    <a:lnTo>
                      <a:pt x="33962" y="99381"/>
                    </a:lnTo>
                    <a:lnTo>
                      <a:pt x="31320" y="95876"/>
                    </a:lnTo>
                    <a:lnTo>
                      <a:pt x="28805" y="92989"/>
                    </a:lnTo>
                    <a:lnTo>
                      <a:pt x="26415" y="91134"/>
                    </a:lnTo>
                    <a:lnTo>
                      <a:pt x="24150" y="90103"/>
                    </a:lnTo>
                    <a:lnTo>
                      <a:pt x="21509" y="90103"/>
                    </a:lnTo>
                    <a:lnTo>
                      <a:pt x="19874" y="90103"/>
                    </a:lnTo>
                    <a:lnTo>
                      <a:pt x="18742" y="89690"/>
                    </a:lnTo>
                    <a:lnTo>
                      <a:pt x="17861" y="87216"/>
                    </a:lnTo>
                    <a:lnTo>
                      <a:pt x="17861" y="85773"/>
                    </a:lnTo>
                    <a:lnTo>
                      <a:pt x="17484" y="83505"/>
                    </a:lnTo>
                    <a:lnTo>
                      <a:pt x="16729" y="80000"/>
                    </a:lnTo>
                    <a:lnTo>
                      <a:pt x="15849" y="77113"/>
                    </a:lnTo>
                    <a:lnTo>
                      <a:pt x="13836" y="74845"/>
                    </a:lnTo>
                    <a:lnTo>
                      <a:pt x="11446" y="71546"/>
                    </a:lnTo>
                    <a:lnTo>
                      <a:pt x="8930" y="69072"/>
                    </a:lnTo>
                    <a:lnTo>
                      <a:pt x="6037" y="66597"/>
                    </a:lnTo>
                    <a:lnTo>
                      <a:pt x="2893" y="65773"/>
                    </a:lnTo>
                    <a:lnTo>
                      <a:pt x="1383" y="66185"/>
                    </a:lnTo>
                    <a:lnTo>
                      <a:pt x="0" y="66597"/>
                    </a:lnTo>
                    <a:lnTo>
                      <a:pt x="2012" y="63711"/>
                    </a:lnTo>
                    <a:lnTo>
                      <a:pt x="3396" y="61443"/>
                    </a:lnTo>
                    <a:lnTo>
                      <a:pt x="4528" y="58969"/>
                    </a:lnTo>
                    <a:lnTo>
                      <a:pt x="5786" y="57113"/>
                    </a:lnTo>
                    <a:lnTo>
                      <a:pt x="6918" y="53195"/>
                    </a:lnTo>
                    <a:lnTo>
                      <a:pt x="7169" y="50721"/>
                    </a:lnTo>
                    <a:lnTo>
                      <a:pt x="7798" y="47835"/>
                    </a:lnTo>
                    <a:lnTo>
                      <a:pt x="8553" y="45567"/>
                    </a:lnTo>
                    <a:lnTo>
                      <a:pt x="10314" y="43092"/>
                    </a:lnTo>
                    <a:lnTo>
                      <a:pt x="12327" y="41649"/>
                    </a:lnTo>
                    <a:lnTo>
                      <a:pt x="14968" y="41237"/>
                    </a:lnTo>
                    <a:lnTo>
                      <a:pt x="17484" y="41237"/>
                    </a:lnTo>
                    <a:lnTo>
                      <a:pt x="19874" y="41649"/>
                    </a:lnTo>
                    <a:lnTo>
                      <a:pt x="22138" y="43711"/>
                    </a:lnTo>
                    <a:lnTo>
                      <a:pt x="23899" y="45567"/>
                    </a:lnTo>
                    <a:lnTo>
                      <a:pt x="29056" y="44123"/>
                    </a:lnTo>
                    <a:lnTo>
                      <a:pt x="34465" y="43711"/>
                    </a:lnTo>
                    <a:lnTo>
                      <a:pt x="39119" y="44123"/>
                    </a:lnTo>
                    <a:lnTo>
                      <a:pt x="40880" y="44536"/>
                    </a:lnTo>
                    <a:lnTo>
                      <a:pt x="42012" y="45567"/>
                    </a:lnTo>
                    <a:lnTo>
                      <a:pt x="43773" y="48453"/>
                    </a:lnTo>
                    <a:lnTo>
                      <a:pt x="44905" y="50309"/>
                    </a:lnTo>
                    <a:lnTo>
                      <a:pt x="46037" y="51340"/>
                    </a:lnTo>
                    <a:lnTo>
                      <a:pt x="46918" y="51340"/>
                    </a:lnTo>
                    <a:lnTo>
                      <a:pt x="48050" y="50309"/>
                    </a:lnTo>
                    <a:lnTo>
                      <a:pt x="50943" y="48453"/>
                    </a:lnTo>
                    <a:lnTo>
                      <a:pt x="53836" y="45979"/>
                    </a:lnTo>
                    <a:lnTo>
                      <a:pt x="55220" y="44123"/>
                    </a:lnTo>
                    <a:lnTo>
                      <a:pt x="56603" y="41649"/>
                    </a:lnTo>
                    <a:lnTo>
                      <a:pt x="58113" y="38762"/>
                    </a:lnTo>
                    <a:lnTo>
                      <a:pt x="59496" y="35051"/>
                    </a:lnTo>
                    <a:lnTo>
                      <a:pt x="60754" y="32577"/>
                    </a:lnTo>
                    <a:lnTo>
                      <a:pt x="61886" y="29690"/>
                    </a:lnTo>
                    <a:lnTo>
                      <a:pt x="63899" y="25773"/>
                    </a:lnTo>
                    <a:lnTo>
                      <a:pt x="66163" y="22061"/>
                    </a:lnTo>
                    <a:lnTo>
                      <a:pt x="68805" y="18144"/>
                    </a:lnTo>
                    <a:lnTo>
                      <a:pt x="71949" y="13814"/>
                    </a:lnTo>
                    <a:lnTo>
                      <a:pt x="75345" y="10103"/>
                    </a:lnTo>
                    <a:lnTo>
                      <a:pt x="79119" y="6597"/>
                    </a:lnTo>
                    <a:lnTo>
                      <a:pt x="83144" y="3711"/>
                    </a:lnTo>
                    <a:lnTo>
                      <a:pt x="87798" y="1443"/>
                    </a:lnTo>
                    <a:lnTo>
                      <a:pt x="92327" y="0"/>
                    </a:lnTo>
                    <a:lnTo>
                      <a:pt x="97232" y="0"/>
                    </a:lnTo>
                    <a:lnTo>
                      <a:pt x="102767" y="412"/>
                    </a:lnTo>
                    <a:lnTo>
                      <a:pt x="108176" y="2886"/>
                    </a:lnTo>
                    <a:lnTo>
                      <a:pt x="113962" y="6597"/>
                    </a:lnTo>
                    <a:lnTo>
                      <a:pt x="120000" y="11958"/>
                    </a:lnTo>
                    <a:lnTo>
                      <a:pt x="114465" y="11958"/>
                    </a:lnTo>
                    <a:lnTo>
                      <a:pt x="109308" y="11958"/>
                    </a:lnTo>
                    <a:lnTo>
                      <a:pt x="104779" y="11958"/>
                    </a:lnTo>
                    <a:lnTo>
                      <a:pt x="100377" y="12371"/>
                    </a:lnTo>
                    <a:lnTo>
                      <a:pt x="96603" y="13814"/>
                    </a:lnTo>
                    <a:lnTo>
                      <a:pt x="93207" y="15876"/>
                    </a:lnTo>
                    <a:lnTo>
                      <a:pt x="90062" y="18556"/>
                    </a:lnTo>
                    <a:lnTo>
                      <a:pt x="87421" y="22886"/>
                    </a:lnTo>
                    <a:lnTo>
                      <a:pt x="84528" y="28659"/>
                    </a:lnTo>
                    <a:lnTo>
                      <a:pt x="80880" y="35876"/>
                    </a:lnTo>
                    <a:lnTo>
                      <a:pt x="76855" y="44123"/>
                    </a:lnTo>
                    <a:lnTo>
                      <a:pt x="72830" y="53608"/>
                    </a:lnTo>
                    <a:lnTo>
                      <a:pt x="69056" y="62886"/>
                    </a:lnTo>
                    <a:lnTo>
                      <a:pt x="65911" y="72371"/>
                    </a:lnTo>
                    <a:lnTo>
                      <a:pt x="63270" y="81443"/>
                    </a:lnTo>
                    <a:lnTo>
                      <a:pt x="62767" y="85360"/>
                    </a:lnTo>
                    <a:lnTo>
                      <a:pt x="62138" y="89690"/>
                    </a:lnTo>
                    <a:lnTo>
                      <a:pt x="61509" y="96494"/>
                    </a:lnTo>
                    <a:lnTo>
                      <a:pt x="61257" y="102061"/>
                    </a:lnTo>
                    <a:lnTo>
                      <a:pt x="61006" y="107010"/>
                    </a:lnTo>
                    <a:lnTo>
                      <a:pt x="60754" y="110721"/>
                    </a:lnTo>
                    <a:lnTo>
                      <a:pt x="60377" y="114226"/>
                    </a:lnTo>
                    <a:lnTo>
                      <a:pt x="60125" y="116494"/>
                    </a:lnTo>
                    <a:lnTo>
                      <a:pt x="59245" y="118556"/>
                    </a:lnTo>
                    <a:lnTo>
                      <a:pt x="58113" y="120000"/>
                    </a:lnTo>
                    <a:close/>
                  </a:path>
                </a:pathLst>
              </a:custGeom>
              <a:solidFill>
                <a:srgbClr val="33339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5" name="Google Shape;3695;p144"/>
              <p:cNvSpPr/>
              <p:nvPr/>
            </p:nvSpPr>
            <p:spPr>
              <a:xfrm>
                <a:off x="5348287" y="3219450"/>
                <a:ext cx="293687" cy="125412"/>
              </a:xfrm>
              <a:custGeom>
                <a:rect b="b" l="l" r="r" t="t"/>
                <a:pathLst>
                  <a:path extrusionOk="0" h="120000" w="120000">
                    <a:moveTo>
                      <a:pt x="68108" y="115443"/>
                    </a:moveTo>
                    <a:lnTo>
                      <a:pt x="77189" y="120000"/>
                    </a:lnTo>
                    <a:lnTo>
                      <a:pt x="84324" y="120000"/>
                    </a:lnTo>
                    <a:lnTo>
                      <a:pt x="97945" y="101772"/>
                    </a:lnTo>
                    <a:lnTo>
                      <a:pt x="109621" y="77468"/>
                    </a:lnTo>
                    <a:lnTo>
                      <a:pt x="120000" y="42531"/>
                    </a:lnTo>
                    <a:lnTo>
                      <a:pt x="107027" y="24303"/>
                    </a:lnTo>
                    <a:lnTo>
                      <a:pt x="92108" y="6075"/>
                    </a:lnTo>
                    <a:lnTo>
                      <a:pt x="75891" y="0"/>
                    </a:lnTo>
                    <a:lnTo>
                      <a:pt x="68108" y="3037"/>
                    </a:lnTo>
                    <a:lnTo>
                      <a:pt x="60972" y="6075"/>
                    </a:lnTo>
                    <a:lnTo>
                      <a:pt x="50594" y="34936"/>
                    </a:lnTo>
                    <a:lnTo>
                      <a:pt x="40216" y="48607"/>
                    </a:lnTo>
                    <a:lnTo>
                      <a:pt x="34378" y="51645"/>
                    </a:lnTo>
                    <a:lnTo>
                      <a:pt x="28540" y="48607"/>
                    </a:lnTo>
                    <a:lnTo>
                      <a:pt x="20756" y="45569"/>
                    </a:lnTo>
                    <a:lnTo>
                      <a:pt x="13621" y="37974"/>
                    </a:lnTo>
                    <a:lnTo>
                      <a:pt x="0" y="59240"/>
                    </a:lnTo>
                    <a:lnTo>
                      <a:pt x="17513" y="80506"/>
                    </a:lnTo>
                    <a:lnTo>
                      <a:pt x="32432" y="98734"/>
                    </a:lnTo>
                    <a:lnTo>
                      <a:pt x="49297" y="112405"/>
                    </a:lnTo>
                    <a:lnTo>
                      <a:pt x="68108" y="11544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6" name="Google Shape;3696;p144"/>
              <p:cNvSpPr/>
              <p:nvPr/>
            </p:nvSpPr>
            <p:spPr>
              <a:xfrm>
                <a:off x="5370512" y="3389312"/>
                <a:ext cx="750887" cy="298450"/>
              </a:xfrm>
              <a:custGeom>
                <a:rect b="b" l="l" r="r" t="t"/>
                <a:pathLst>
                  <a:path extrusionOk="0" h="120000" w="120000">
                    <a:moveTo>
                      <a:pt x="120000" y="31276"/>
                    </a:moveTo>
                    <a:lnTo>
                      <a:pt x="119492" y="20425"/>
                    </a:lnTo>
                    <a:lnTo>
                      <a:pt x="72558" y="65106"/>
                    </a:lnTo>
                    <a:lnTo>
                      <a:pt x="71797" y="56170"/>
                    </a:lnTo>
                    <a:lnTo>
                      <a:pt x="70274" y="47234"/>
                    </a:lnTo>
                    <a:lnTo>
                      <a:pt x="65454" y="32553"/>
                    </a:lnTo>
                    <a:lnTo>
                      <a:pt x="59112" y="20425"/>
                    </a:lnTo>
                    <a:lnTo>
                      <a:pt x="51501" y="10212"/>
                    </a:lnTo>
                    <a:lnTo>
                      <a:pt x="42875" y="4468"/>
                    </a:lnTo>
                    <a:lnTo>
                      <a:pt x="34756" y="0"/>
                    </a:lnTo>
                    <a:lnTo>
                      <a:pt x="27145" y="0"/>
                    </a:lnTo>
                    <a:lnTo>
                      <a:pt x="20803" y="1276"/>
                    </a:lnTo>
                    <a:lnTo>
                      <a:pt x="14968" y="8936"/>
                    </a:lnTo>
                    <a:lnTo>
                      <a:pt x="9894" y="15957"/>
                    </a:lnTo>
                    <a:lnTo>
                      <a:pt x="6342" y="23617"/>
                    </a:lnTo>
                    <a:lnTo>
                      <a:pt x="3298" y="32553"/>
                    </a:lnTo>
                    <a:lnTo>
                      <a:pt x="1775" y="39574"/>
                    </a:lnTo>
                    <a:lnTo>
                      <a:pt x="507" y="48510"/>
                    </a:lnTo>
                    <a:lnTo>
                      <a:pt x="0" y="57446"/>
                    </a:lnTo>
                    <a:lnTo>
                      <a:pt x="0" y="65106"/>
                    </a:lnTo>
                    <a:lnTo>
                      <a:pt x="2283" y="79787"/>
                    </a:lnTo>
                    <a:lnTo>
                      <a:pt x="5835" y="91914"/>
                    </a:lnTo>
                    <a:lnTo>
                      <a:pt x="10401" y="100851"/>
                    </a:lnTo>
                    <a:lnTo>
                      <a:pt x="14968" y="105319"/>
                    </a:lnTo>
                    <a:lnTo>
                      <a:pt x="22071" y="109787"/>
                    </a:lnTo>
                    <a:lnTo>
                      <a:pt x="29429" y="114255"/>
                    </a:lnTo>
                    <a:lnTo>
                      <a:pt x="38308" y="118723"/>
                    </a:lnTo>
                    <a:lnTo>
                      <a:pt x="46427" y="120000"/>
                    </a:lnTo>
                    <a:lnTo>
                      <a:pt x="54545" y="120000"/>
                    </a:lnTo>
                    <a:lnTo>
                      <a:pt x="61395" y="115531"/>
                    </a:lnTo>
                    <a:lnTo>
                      <a:pt x="67230" y="106595"/>
                    </a:lnTo>
                    <a:lnTo>
                      <a:pt x="69513" y="99574"/>
                    </a:lnTo>
                    <a:lnTo>
                      <a:pt x="71289" y="90638"/>
                    </a:lnTo>
                    <a:lnTo>
                      <a:pt x="71797" y="82978"/>
                    </a:lnTo>
                    <a:lnTo>
                      <a:pt x="120000" y="31276"/>
                    </a:lnTo>
                    <a:close/>
                  </a:path>
                </a:pathLst>
              </a:custGeom>
              <a:solidFill>
                <a:srgbClr val="99CC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7" name="Google Shape;3697;p144"/>
              <p:cNvSpPr/>
              <p:nvPr/>
            </p:nvSpPr>
            <p:spPr>
              <a:xfrm>
                <a:off x="5391150" y="3436937"/>
                <a:ext cx="138112" cy="147637"/>
              </a:xfrm>
              <a:custGeom>
                <a:rect b="b" l="l" r="r" t="t"/>
                <a:pathLst>
                  <a:path extrusionOk="0" h="120000" w="120000">
                    <a:moveTo>
                      <a:pt x="41379" y="120000"/>
                    </a:moveTo>
                    <a:lnTo>
                      <a:pt x="26206" y="110967"/>
                    </a:lnTo>
                    <a:lnTo>
                      <a:pt x="13793" y="101935"/>
                    </a:lnTo>
                    <a:lnTo>
                      <a:pt x="4137" y="90322"/>
                    </a:lnTo>
                    <a:lnTo>
                      <a:pt x="0" y="81290"/>
                    </a:lnTo>
                    <a:lnTo>
                      <a:pt x="4137" y="68387"/>
                    </a:lnTo>
                    <a:lnTo>
                      <a:pt x="6896" y="56774"/>
                    </a:lnTo>
                    <a:lnTo>
                      <a:pt x="23448" y="36129"/>
                    </a:lnTo>
                    <a:lnTo>
                      <a:pt x="45517" y="20645"/>
                    </a:lnTo>
                    <a:lnTo>
                      <a:pt x="73103" y="6451"/>
                    </a:lnTo>
                    <a:lnTo>
                      <a:pt x="97931" y="0"/>
                    </a:lnTo>
                    <a:lnTo>
                      <a:pt x="120000" y="2580"/>
                    </a:lnTo>
                    <a:lnTo>
                      <a:pt x="92413" y="18064"/>
                    </a:lnTo>
                    <a:lnTo>
                      <a:pt x="73103" y="33548"/>
                    </a:lnTo>
                    <a:lnTo>
                      <a:pt x="57931" y="50322"/>
                    </a:lnTo>
                    <a:lnTo>
                      <a:pt x="48275" y="68387"/>
                    </a:lnTo>
                    <a:lnTo>
                      <a:pt x="41379" y="86451"/>
                    </a:lnTo>
                    <a:lnTo>
                      <a:pt x="38620" y="99354"/>
                    </a:lnTo>
                    <a:lnTo>
                      <a:pt x="38620" y="110967"/>
                    </a:lnTo>
                    <a:lnTo>
                      <a:pt x="41379" y="1200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8" name="Google Shape;3698;p144"/>
            <p:cNvGrpSpPr/>
            <p:nvPr/>
          </p:nvGrpSpPr>
          <p:grpSpPr>
            <a:xfrm>
              <a:off x="2268537" y="3425825"/>
              <a:ext cx="1295400" cy="1441450"/>
              <a:chOff x="4700587" y="2535237"/>
              <a:chExt cx="3429000" cy="3536950"/>
            </a:xfrm>
          </p:grpSpPr>
          <p:sp>
            <p:nvSpPr>
              <p:cNvPr id="3699" name="Google Shape;3699;p144"/>
              <p:cNvSpPr/>
              <p:nvPr/>
            </p:nvSpPr>
            <p:spPr>
              <a:xfrm flipH="1">
                <a:off x="6267450" y="5646737"/>
                <a:ext cx="1333500" cy="425450"/>
              </a:xfrm>
              <a:custGeom>
                <a:rect b="b" l="l" r="r" t="t"/>
                <a:pathLst>
                  <a:path extrusionOk="0" h="120000" w="120000">
                    <a:moveTo>
                      <a:pt x="38543" y="12537"/>
                    </a:moveTo>
                    <a:lnTo>
                      <a:pt x="31523" y="8507"/>
                    </a:lnTo>
                    <a:lnTo>
                      <a:pt x="25430" y="4029"/>
                    </a:lnTo>
                    <a:lnTo>
                      <a:pt x="31258" y="82388"/>
                    </a:lnTo>
                    <a:lnTo>
                      <a:pt x="27019" y="82388"/>
                    </a:lnTo>
                    <a:lnTo>
                      <a:pt x="23311" y="82388"/>
                    </a:lnTo>
                    <a:lnTo>
                      <a:pt x="19999" y="80149"/>
                    </a:lnTo>
                    <a:lnTo>
                      <a:pt x="16953" y="78358"/>
                    </a:lnTo>
                    <a:lnTo>
                      <a:pt x="14569" y="73880"/>
                    </a:lnTo>
                    <a:lnTo>
                      <a:pt x="12715" y="68955"/>
                    </a:lnTo>
                    <a:lnTo>
                      <a:pt x="10993" y="60447"/>
                    </a:lnTo>
                    <a:lnTo>
                      <a:pt x="9668" y="49253"/>
                    </a:lnTo>
                    <a:lnTo>
                      <a:pt x="8476" y="38507"/>
                    </a:lnTo>
                    <a:lnTo>
                      <a:pt x="6754" y="32238"/>
                    </a:lnTo>
                    <a:lnTo>
                      <a:pt x="5165" y="28208"/>
                    </a:lnTo>
                    <a:lnTo>
                      <a:pt x="3311" y="28208"/>
                    </a:lnTo>
                    <a:lnTo>
                      <a:pt x="1854" y="30447"/>
                    </a:lnTo>
                    <a:lnTo>
                      <a:pt x="662" y="35373"/>
                    </a:lnTo>
                    <a:lnTo>
                      <a:pt x="0" y="42985"/>
                    </a:lnTo>
                    <a:lnTo>
                      <a:pt x="0" y="51044"/>
                    </a:lnTo>
                    <a:lnTo>
                      <a:pt x="927" y="60447"/>
                    </a:lnTo>
                    <a:lnTo>
                      <a:pt x="2119" y="70746"/>
                    </a:lnTo>
                    <a:lnTo>
                      <a:pt x="3708" y="81492"/>
                    </a:lnTo>
                    <a:lnTo>
                      <a:pt x="6092" y="90895"/>
                    </a:lnTo>
                    <a:lnTo>
                      <a:pt x="8476" y="98955"/>
                    </a:lnTo>
                    <a:lnTo>
                      <a:pt x="11788" y="106567"/>
                    </a:lnTo>
                    <a:lnTo>
                      <a:pt x="15761" y="111492"/>
                    </a:lnTo>
                    <a:lnTo>
                      <a:pt x="20662" y="115970"/>
                    </a:lnTo>
                    <a:lnTo>
                      <a:pt x="28874" y="117761"/>
                    </a:lnTo>
                    <a:lnTo>
                      <a:pt x="37615" y="120000"/>
                    </a:lnTo>
                    <a:lnTo>
                      <a:pt x="55496" y="119104"/>
                    </a:lnTo>
                    <a:lnTo>
                      <a:pt x="63973" y="116865"/>
                    </a:lnTo>
                    <a:lnTo>
                      <a:pt x="71788" y="114626"/>
                    </a:lnTo>
                    <a:lnTo>
                      <a:pt x="75231" y="113731"/>
                    </a:lnTo>
                    <a:lnTo>
                      <a:pt x="78543" y="112835"/>
                    </a:lnTo>
                    <a:lnTo>
                      <a:pt x="81192" y="110597"/>
                    </a:lnTo>
                    <a:lnTo>
                      <a:pt x="83708" y="109701"/>
                    </a:lnTo>
                    <a:lnTo>
                      <a:pt x="89403" y="107462"/>
                    </a:lnTo>
                    <a:lnTo>
                      <a:pt x="94304" y="104328"/>
                    </a:lnTo>
                    <a:lnTo>
                      <a:pt x="98807" y="101194"/>
                    </a:lnTo>
                    <a:lnTo>
                      <a:pt x="102384" y="98059"/>
                    </a:lnTo>
                    <a:lnTo>
                      <a:pt x="105827" y="94029"/>
                    </a:lnTo>
                    <a:lnTo>
                      <a:pt x="109139" y="87761"/>
                    </a:lnTo>
                    <a:lnTo>
                      <a:pt x="112450" y="81492"/>
                    </a:lnTo>
                    <a:lnTo>
                      <a:pt x="115761" y="72985"/>
                    </a:lnTo>
                    <a:lnTo>
                      <a:pt x="117350" y="67611"/>
                    </a:lnTo>
                    <a:lnTo>
                      <a:pt x="118543" y="63582"/>
                    </a:lnTo>
                    <a:lnTo>
                      <a:pt x="119735" y="57313"/>
                    </a:lnTo>
                    <a:lnTo>
                      <a:pt x="119999" y="52388"/>
                    </a:lnTo>
                    <a:lnTo>
                      <a:pt x="119470" y="49253"/>
                    </a:lnTo>
                    <a:lnTo>
                      <a:pt x="117880" y="47014"/>
                    </a:lnTo>
                    <a:lnTo>
                      <a:pt x="116026" y="47910"/>
                    </a:lnTo>
                    <a:lnTo>
                      <a:pt x="113642" y="49253"/>
                    </a:lnTo>
                    <a:lnTo>
                      <a:pt x="111258" y="53283"/>
                    </a:lnTo>
                    <a:lnTo>
                      <a:pt x="108741" y="57313"/>
                    </a:lnTo>
                    <a:lnTo>
                      <a:pt x="107019" y="59552"/>
                    </a:lnTo>
                    <a:lnTo>
                      <a:pt x="104503" y="63582"/>
                    </a:lnTo>
                    <a:lnTo>
                      <a:pt x="101854" y="64477"/>
                    </a:lnTo>
                    <a:lnTo>
                      <a:pt x="100264" y="64477"/>
                    </a:lnTo>
                    <a:lnTo>
                      <a:pt x="98543" y="64477"/>
                    </a:lnTo>
                    <a:lnTo>
                      <a:pt x="96688" y="0"/>
                    </a:lnTo>
                    <a:lnTo>
                      <a:pt x="92450" y="3134"/>
                    </a:lnTo>
                    <a:lnTo>
                      <a:pt x="87549" y="6268"/>
                    </a:lnTo>
                    <a:lnTo>
                      <a:pt x="87019" y="75223"/>
                    </a:lnTo>
                    <a:lnTo>
                      <a:pt x="83311" y="78358"/>
                    </a:lnTo>
                    <a:lnTo>
                      <a:pt x="78543" y="81492"/>
                    </a:lnTo>
                    <a:lnTo>
                      <a:pt x="72715" y="84626"/>
                    </a:lnTo>
                    <a:lnTo>
                      <a:pt x="66622" y="86417"/>
                    </a:lnTo>
                    <a:lnTo>
                      <a:pt x="60662" y="88656"/>
                    </a:lnTo>
                    <a:lnTo>
                      <a:pt x="54569" y="88656"/>
                    </a:lnTo>
                    <a:lnTo>
                      <a:pt x="48874" y="87761"/>
                    </a:lnTo>
                    <a:lnTo>
                      <a:pt x="43708" y="84626"/>
                    </a:lnTo>
                    <a:lnTo>
                      <a:pt x="38543" y="12537"/>
                    </a:lnTo>
                    <a:close/>
                  </a:path>
                </a:pathLst>
              </a:custGeom>
              <a:solidFill>
                <a:srgbClr val="C0C0C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0" name="Google Shape;3700;p144"/>
              <p:cNvSpPr/>
              <p:nvPr/>
            </p:nvSpPr>
            <p:spPr>
              <a:xfrm flipH="1">
                <a:off x="4967287" y="3373437"/>
                <a:ext cx="808037" cy="801687"/>
              </a:xfrm>
              <a:custGeom>
                <a:rect b="b" l="l" r="r" t="t"/>
                <a:pathLst>
                  <a:path extrusionOk="0" h="120000" w="120000">
                    <a:moveTo>
                      <a:pt x="60109" y="79603"/>
                    </a:moveTo>
                    <a:lnTo>
                      <a:pt x="60546" y="76277"/>
                    </a:lnTo>
                    <a:lnTo>
                      <a:pt x="60109" y="72000"/>
                    </a:lnTo>
                    <a:lnTo>
                      <a:pt x="59453" y="67485"/>
                    </a:lnTo>
                    <a:lnTo>
                      <a:pt x="57486" y="62970"/>
                    </a:lnTo>
                    <a:lnTo>
                      <a:pt x="55519" y="58693"/>
                    </a:lnTo>
                    <a:lnTo>
                      <a:pt x="52459" y="54178"/>
                    </a:lnTo>
                    <a:lnTo>
                      <a:pt x="49617" y="50376"/>
                    </a:lnTo>
                    <a:lnTo>
                      <a:pt x="45464" y="46574"/>
                    </a:lnTo>
                    <a:lnTo>
                      <a:pt x="36502" y="39920"/>
                    </a:lnTo>
                    <a:lnTo>
                      <a:pt x="31475" y="37544"/>
                    </a:lnTo>
                    <a:lnTo>
                      <a:pt x="26010" y="36594"/>
                    </a:lnTo>
                    <a:lnTo>
                      <a:pt x="20109" y="35405"/>
                    </a:lnTo>
                    <a:lnTo>
                      <a:pt x="13989" y="35881"/>
                    </a:lnTo>
                    <a:lnTo>
                      <a:pt x="8087" y="37069"/>
                    </a:lnTo>
                    <a:lnTo>
                      <a:pt x="1530" y="39920"/>
                    </a:lnTo>
                    <a:lnTo>
                      <a:pt x="437" y="35881"/>
                    </a:lnTo>
                    <a:lnTo>
                      <a:pt x="0" y="32079"/>
                    </a:lnTo>
                    <a:lnTo>
                      <a:pt x="437" y="28277"/>
                    </a:lnTo>
                    <a:lnTo>
                      <a:pt x="1530" y="24950"/>
                    </a:lnTo>
                    <a:lnTo>
                      <a:pt x="3060" y="20910"/>
                    </a:lnTo>
                    <a:lnTo>
                      <a:pt x="5027" y="17821"/>
                    </a:lnTo>
                    <a:lnTo>
                      <a:pt x="10491" y="11168"/>
                    </a:lnTo>
                    <a:lnTo>
                      <a:pt x="17923" y="6178"/>
                    </a:lnTo>
                    <a:lnTo>
                      <a:pt x="27103" y="2138"/>
                    </a:lnTo>
                    <a:lnTo>
                      <a:pt x="37595" y="0"/>
                    </a:lnTo>
                    <a:lnTo>
                      <a:pt x="43060" y="0"/>
                    </a:lnTo>
                    <a:lnTo>
                      <a:pt x="48524" y="475"/>
                    </a:lnTo>
                    <a:lnTo>
                      <a:pt x="56612" y="1663"/>
                    </a:lnTo>
                    <a:lnTo>
                      <a:pt x="64918" y="4514"/>
                    </a:lnTo>
                    <a:lnTo>
                      <a:pt x="72131" y="7841"/>
                    </a:lnTo>
                    <a:lnTo>
                      <a:pt x="79125" y="12118"/>
                    </a:lnTo>
                    <a:lnTo>
                      <a:pt x="86120" y="17821"/>
                    </a:lnTo>
                    <a:lnTo>
                      <a:pt x="93114" y="24237"/>
                    </a:lnTo>
                    <a:lnTo>
                      <a:pt x="100983" y="33742"/>
                    </a:lnTo>
                    <a:lnTo>
                      <a:pt x="107540" y="43247"/>
                    </a:lnTo>
                    <a:lnTo>
                      <a:pt x="113005" y="53702"/>
                    </a:lnTo>
                    <a:lnTo>
                      <a:pt x="115628" y="59643"/>
                    </a:lnTo>
                    <a:lnTo>
                      <a:pt x="116939" y="65346"/>
                    </a:lnTo>
                    <a:lnTo>
                      <a:pt x="119562" y="76277"/>
                    </a:lnTo>
                    <a:lnTo>
                      <a:pt x="120000" y="86732"/>
                    </a:lnTo>
                    <a:lnTo>
                      <a:pt x="119125" y="96237"/>
                    </a:lnTo>
                    <a:lnTo>
                      <a:pt x="116502" y="104079"/>
                    </a:lnTo>
                    <a:lnTo>
                      <a:pt x="113005" y="110732"/>
                    </a:lnTo>
                    <a:lnTo>
                      <a:pt x="108415" y="115009"/>
                    </a:lnTo>
                    <a:lnTo>
                      <a:pt x="106010" y="116673"/>
                    </a:lnTo>
                    <a:lnTo>
                      <a:pt x="103606" y="117861"/>
                    </a:lnTo>
                    <a:lnTo>
                      <a:pt x="96612" y="119524"/>
                    </a:lnTo>
                    <a:lnTo>
                      <a:pt x="88961" y="120000"/>
                    </a:lnTo>
                    <a:lnTo>
                      <a:pt x="82622" y="119524"/>
                    </a:lnTo>
                    <a:lnTo>
                      <a:pt x="76065" y="116673"/>
                    </a:lnTo>
                    <a:lnTo>
                      <a:pt x="73005" y="114534"/>
                    </a:lnTo>
                    <a:lnTo>
                      <a:pt x="70601" y="112396"/>
                    </a:lnTo>
                    <a:lnTo>
                      <a:pt x="67978" y="109069"/>
                    </a:lnTo>
                    <a:lnTo>
                      <a:pt x="65573" y="104554"/>
                    </a:lnTo>
                    <a:lnTo>
                      <a:pt x="64043" y="99564"/>
                    </a:lnTo>
                    <a:lnTo>
                      <a:pt x="62076" y="94099"/>
                    </a:lnTo>
                    <a:lnTo>
                      <a:pt x="60983" y="87445"/>
                    </a:lnTo>
                    <a:lnTo>
                      <a:pt x="60109" y="79603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1" name="Google Shape;3701;p144"/>
              <p:cNvSpPr/>
              <p:nvPr/>
            </p:nvSpPr>
            <p:spPr>
              <a:xfrm flipH="1">
                <a:off x="6364287" y="5424487"/>
                <a:ext cx="1189037" cy="439737"/>
              </a:xfrm>
              <a:custGeom>
                <a:rect b="b" l="l" r="r" t="t"/>
                <a:pathLst>
                  <a:path extrusionOk="0" h="120000" w="120000">
                    <a:moveTo>
                      <a:pt x="98910" y="6064"/>
                    </a:moveTo>
                    <a:lnTo>
                      <a:pt x="96237" y="12129"/>
                    </a:lnTo>
                    <a:lnTo>
                      <a:pt x="92821" y="16895"/>
                    </a:lnTo>
                    <a:lnTo>
                      <a:pt x="89108" y="19061"/>
                    </a:lnTo>
                    <a:lnTo>
                      <a:pt x="84653" y="19927"/>
                    </a:lnTo>
                    <a:lnTo>
                      <a:pt x="76485" y="21227"/>
                    </a:lnTo>
                    <a:lnTo>
                      <a:pt x="73069" y="21227"/>
                    </a:lnTo>
                    <a:lnTo>
                      <a:pt x="69950" y="21227"/>
                    </a:lnTo>
                    <a:lnTo>
                      <a:pt x="63267" y="24259"/>
                    </a:lnTo>
                    <a:lnTo>
                      <a:pt x="59554" y="25126"/>
                    </a:lnTo>
                    <a:lnTo>
                      <a:pt x="55693" y="25126"/>
                    </a:lnTo>
                    <a:lnTo>
                      <a:pt x="51980" y="22960"/>
                    </a:lnTo>
                    <a:lnTo>
                      <a:pt x="49306" y="19061"/>
                    </a:lnTo>
                    <a:lnTo>
                      <a:pt x="46930" y="12129"/>
                    </a:lnTo>
                    <a:lnTo>
                      <a:pt x="45891" y="6931"/>
                    </a:lnTo>
                    <a:lnTo>
                      <a:pt x="45594" y="0"/>
                    </a:lnTo>
                    <a:lnTo>
                      <a:pt x="42475" y="0"/>
                    </a:lnTo>
                    <a:lnTo>
                      <a:pt x="39504" y="0"/>
                    </a:lnTo>
                    <a:lnTo>
                      <a:pt x="32376" y="0"/>
                    </a:lnTo>
                    <a:lnTo>
                      <a:pt x="24801" y="1732"/>
                    </a:lnTo>
                    <a:lnTo>
                      <a:pt x="17376" y="4765"/>
                    </a:lnTo>
                    <a:lnTo>
                      <a:pt x="10544" y="9963"/>
                    </a:lnTo>
                    <a:lnTo>
                      <a:pt x="7574" y="13862"/>
                    </a:lnTo>
                    <a:lnTo>
                      <a:pt x="5198" y="18194"/>
                    </a:lnTo>
                    <a:lnTo>
                      <a:pt x="2821" y="24259"/>
                    </a:lnTo>
                    <a:lnTo>
                      <a:pt x="1336" y="30324"/>
                    </a:lnTo>
                    <a:lnTo>
                      <a:pt x="445" y="37256"/>
                    </a:lnTo>
                    <a:lnTo>
                      <a:pt x="0" y="45487"/>
                    </a:lnTo>
                    <a:lnTo>
                      <a:pt x="445" y="56317"/>
                    </a:lnTo>
                    <a:lnTo>
                      <a:pt x="1336" y="66281"/>
                    </a:lnTo>
                    <a:lnTo>
                      <a:pt x="3415" y="75379"/>
                    </a:lnTo>
                    <a:lnTo>
                      <a:pt x="5792" y="83610"/>
                    </a:lnTo>
                    <a:lnTo>
                      <a:pt x="9207" y="91841"/>
                    </a:lnTo>
                    <a:lnTo>
                      <a:pt x="13217" y="98772"/>
                    </a:lnTo>
                    <a:lnTo>
                      <a:pt x="18415" y="104837"/>
                    </a:lnTo>
                    <a:lnTo>
                      <a:pt x="23762" y="109602"/>
                    </a:lnTo>
                    <a:lnTo>
                      <a:pt x="30594" y="113935"/>
                    </a:lnTo>
                    <a:lnTo>
                      <a:pt x="38465" y="117833"/>
                    </a:lnTo>
                    <a:lnTo>
                      <a:pt x="44554" y="118700"/>
                    </a:lnTo>
                    <a:lnTo>
                      <a:pt x="50940" y="120000"/>
                    </a:lnTo>
                    <a:lnTo>
                      <a:pt x="57772" y="120000"/>
                    </a:lnTo>
                    <a:lnTo>
                      <a:pt x="64900" y="118700"/>
                    </a:lnTo>
                    <a:lnTo>
                      <a:pt x="73366" y="117833"/>
                    </a:lnTo>
                    <a:lnTo>
                      <a:pt x="80940" y="115667"/>
                    </a:lnTo>
                    <a:lnTo>
                      <a:pt x="87623" y="114801"/>
                    </a:lnTo>
                    <a:lnTo>
                      <a:pt x="93415" y="111768"/>
                    </a:lnTo>
                    <a:lnTo>
                      <a:pt x="98910" y="108736"/>
                    </a:lnTo>
                    <a:lnTo>
                      <a:pt x="103663" y="105703"/>
                    </a:lnTo>
                    <a:lnTo>
                      <a:pt x="108118" y="101805"/>
                    </a:lnTo>
                    <a:lnTo>
                      <a:pt x="111534" y="96606"/>
                    </a:lnTo>
                    <a:lnTo>
                      <a:pt x="114207" y="90541"/>
                    </a:lnTo>
                    <a:lnTo>
                      <a:pt x="116287" y="84476"/>
                    </a:lnTo>
                    <a:lnTo>
                      <a:pt x="117920" y="78411"/>
                    </a:lnTo>
                    <a:lnTo>
                      <a:pt x="118960" y="70613"/>
                    </a:lnTo>
                    <a:lnTo>
                      <a:pt x="119554" y="62382"/>
                    </a:lnTo>
                    <a:lnTo>
                      <a:pt x="120000" y="53285"/>
                    </a:lnTo>
                    <a:lnTo>
                      <a:pt x="119257" y="43321"/>
                    </a:lnTo>
                    <a:lnTo>
                      <a:pt x="117623" y="34223"/>
                    </a:lnTo>
                    <a:lnTo>
                      <a:pt x="115247" y="25992"/>
                    </a:lnTo>
                    <a:lnTo>
                      <a:pt x="112425" y="19061"/>
                    </a:lnTo>
                    <a:lnTo>
                      <a:pt x="109158" y="12996"/>
                    </a:lnTo>
                    <a:lnTo>
                      <a:pt x="105297" y="9097"/>
                    </a:lnTo>
                    <a:lnTo>
                      <a:pt x="102029" y="6064"/>
                    </a:lnTo>
                    <a:lnTo>
                      <a:pt x="98910" y="6064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2" name="Google Shape;3702;p144"/>
              <p:cNvSpPr/>
              <p:nvPr/>
            </p:nvSpPr>
            <p:spPr>
              <a:xfrm flipH="1">
                <a:off x="4700587" y="3106737"/>
                <a:ext cx="1087437" cy="831850"/>
              </a:xfrm>
              <a:custGeom>
                <a:rect b="b" l="l" r="r" t="t"/>
                <a:pathLst>
                  <a:path extrusionOk="0" h="120000" w="120000">
                    <a:moveTo>
                      <a:pt x="49688" y="42824"/>
                    </a:moveTo>
                    <a:lnTo>
                      <a:pt x="43518" y="40076"/>
                    </a:lnTo>
                    <a:lnTo>
                      <a:pt x="37510" y="38931"/>
                    </a:lnTo>
                    <a:lnTo>
                      <a:pt x="40108" y="28396"/>
                    </a:lnTo>
                    <a:lnTo>
                      <a:pt x="34587" y="25190"/>
                    </a:lnTo>
                    <a:lnTo>
                      <a:pt x="29391" y="22442"/>
                    </a:lnTo>
                    <a:lnTo>
                      <a:pt x="25169" y="20381"/>
                    </a:lnTo>
                    <a:lnTo>
                      <a:pt x="21596" y="18320"/>
                    </a:lnTo>
                    <a:lnTo>
                      <a:pt x="14451" y="14427"/>
                    </a:lnTo>
                    <a:lnTo>
                      <a:pt x="6657" y="11221"/>
                    </a:lnTo>
                    <a:lnTo>
                      <a:pt x="3410" y="10305"/>
                    </a:lnTo>
                    <a:lnTo>
                      <a:pt x="1136" y="8015"/>
                    </a:lnTo>
                    <a:lnTo>
                      <a:pt x="0" y="5954"/>
                    </a:lnTo>
                    <a:lnTo>
                      <a:pt x="324" y="3893"/>
                    </a:lnTo>
                    <a:lnTo>
                      <a:pt x="1461" y="2290"/>
                    </a:lnTo>
                    <a:lnTo>
                      <a:pt x="3734" y="687"/>
                    </a:lnTo>
                    <a:lnTo>
                      <a:pt x="6657" y="0"/>
                    </a:lnTo>
                    <a:lnTo>
                      <a:pt x="10392" y="1145"/>
                    </a:lnTo>
                    <a:lnTo>
                      <a:pt x="15263" y="2290"/>
                    </a:lnTo>
                    <a:lnTo>
                      <a:pt x="20784" y="4351"/>
                    </a:lnTo>
                    <a:lnTo>
                      <a:pt x="26792" y="7099"/>
                    </a:lnTo>
                    <a:lnTo>
                      <a:pt x="33450" y="9618"/>
                    </a:lnTo>
                    <a:lnTo>
                      <a:pt x="46441" y="15572"/>
                    </a:lnTo>
                    <a:lnTo>
                      <a:pt x="53098" y="18320"/>
                    </a:lnTo>
                    <a:lnTo>
                      <a:pt x="58619" y="20839"/>
                    </a:lnTo>
                    <a:lnTo>
                      <a:pt x="64627" y="23587"/>
                    </a:lnTo>
                    <a:lnTo>
                      <a:pt x="71285" y="26793"/>
                    </a:lnTo>
                    <a:lnTo>
                      <a:pt x="84763" y="33664"/>
                    </a:lnTo>
                    <a:lnTo>
                      <a:pt x="91420" y="37328"/>
                    </a:lnTo>
                    <a:lnTo>
                      <a:pt x="97753" y="42137"/>
                    </a:lnTo>
                    <a:lnTo>
                      <a:pt x="103274" y="46946"/>
                    </a:lnTo>
                    <a:lnTo>
                      <a:pt x="107658" y="52442"/>
                    </a:lnTo>
                    <a:lnTo>
                      <a:pt x="111393" y="57709"/>
                    </a:lnTo>
                    <a:lnTo>
                      <a:pt x="114479" y="63435"/>
                    </a:lnTo>
                    <a:lnTo>
                      <a:pt x="117077" y="69847"/>
                    </a:lnTo>
                    <a:lnTo>
                      <a:pt x="118863" y="75801"/>
                    </a:lnTo>
                    <a:lnTo>
                      <a:pt x="119675" y="81755"/>
                    </a:lnTo>
                    <a:lnTo>
                      <a:pt x="120000" y="87480"/>
                    </a:lnTo>
                    <a:lnTo>
                      <a:pt x="119188" y="92748"/>
                    </a:lnTo>
                    <a:lnTo>
                      <a:pt x="117726" y="98244"/>
                    </a:lnTo>
                    <a:lnTo>
                      <a:pt x="114803" y="105114"/>
                    </a:lnTo>
                    <a:lnTo>
                      <a:pt x="111393" y="110381"/>
                    </a:lnTo>
                    <a:lnTo>
                      <a:pt x="107658" y="114732"/>
                    </a:lnTo>
                    <a:lnTo>
                      <a:pt x="102462" y="119083"/>
                    </a:lnTo>
                    <a:lnTo>
                      <a:pt x="99864" y="120000"/>
                    </a:lnTo>
                    <a:lnTo>
                      <a:pt x="97753" y="119541"/>
                    </a:lnTo>
                    <a:lnTo>
                      <a:pt x="95480" y="118396"/>
                    </a:lnTo>
                    <a:lnTo>
                      <a:pt x="94018" y="116335"/>
                    </a:lnTo>
                    <a:lnTo>
                      <a:pt x="93207" y="113129"/>
                    </a:lnTo>
                    <a:lnTo>
                      <a:pt x="93531" y="109923"/>
                    </a:lnTo>
                    <a:lnTo>
                      <a:pt x="95155" y="106717"/>
                    </a:lnTo>
                    <a:lnTo>
                      <a:pt x="97753" y="103511"/>
                    </a:lnTo>
                    <a:lnTo>
                      <a:pt x="103924" y="96641"/>
                    </a:lnTo>
                    <a:lnTo>
                      <a:pt x="106522" y="92290"/>
                    </a:lnTo>
                    <a:lnTo>
                      <a:pt x="108470" y="88167"/>
                    </a:lnTo>
                    <a:lnTo>
                      <a:pt x="109120" y="82671"/>
                    </a:lnTo>
                    <a:lnTo>
                      <a:pt x="108795" y="79465"/>
                    </a:lnTo>
                    <a:lnTo>
                      <a:pt x="108146" y="76259"/>
                    </a:lnTo>
                    <a:lnTo>
                      <a:pt x="107009" y="73053"/>
                    </a:lnTo>
                    <a:lnTo>
                      <a:pt x="105548" y="69847"/>
                    </a:lnTo>
                    <a:lnTo>
                      <a:pt x="103274" y="66183"/>
                    </a:lnTo>
                    <a:lnTo>
                      <a:pt x="100351" y="61832"/>
                    </a:lnTo>
                    <a:lnTo>
                      <a:pt x="85412" y="90229"/>
                    </a:lnTo>
                    <a:lnTo>
                      <a:pt x="81353" y="80152"/>
                    </a:lnTo>
                    <a:lnTo>
                      <a:pt x="90933" y="56106"/>
                    </a:lnTo>
                    <a:lnTo>
                      <a:pt x="79891" y="47633"/>
                    </a:lnTo>
                    <a:lnTo>
                      <a:pt x="69012" y="40534"/>
                    </a:lnTo>
                    <a:lnTo>
                      <a:pt x="58619" y="35267"/>
                    </a:lnTo>
                    <a:lnTo>
                      <a:pt x="54235" y="33206"/>
                    </a:lnTo>
                    <a:lnTo>
                      <a:pt x="50500" y="31603"/>
                    </a:lnTo>
                    <a:lnTo>
                      <a:pt x="49688" y="42824"/>
                    </a:lnTo>
                    <a:close/>
                  </a:path>
                </a:pathLst>
              </a:custGeom>
              <a:solidFill>
                <a:srgbClr val="C0C0C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3" name="Google Shape;3703;p144"/>
              <p:cNvSpPr/>
              <p:nvPr/>
            </p:nvSpPr>
            <p:spPr>
              <a:xfrm flipH="1">
                <a:off x="6196012" y="3459162"/>
                <a:ext cx="1357312" cy="900112"/>
              </a:xfrm>
              <a:custGeom>
                <a:rect b="b" l="l" r="r" t="t"/>
                <a:pathLst>
                  <a:path extrusionOk="0" h="120000" w="120000">
                    <a:moveTo>
                      <a:pt x="119999" y="70264"/>
                    </a:moveTo>
                    <a:lnTo>
                      <a:pt x="119739" y="75767"/>
                    </a:lnTo>
                    <a:lnTo>
                      <a:pt x="119088" y="80634"/>
                    </a:lnTo>
                    <a:lnTo>
                      <a:pt x="117396" y="89100"/>
                    </a:lnTo>
                    <a:lnTo>
                      <a:pt x="114924" y="95449"/>
                    </a:lnTo>
                    <a:lnTo>
                      <a:pt x="111930" y="100952"/>
                    </a:lnTo>
                    <a:lnTo>
                      <a:pt x="108676" y="105396"/>
                    </a:lnTo>
                    <a:lnTo>
                      <a:pt x="104772" y="108359"/>
                    </a:lnTo>
                    <a:lnTo>
                      <a:pt x="97353" y="113650"/>
                    </a:lnTo>
                    <a:lnTo>
                      <a:pt x="93839" y="115767"/>
                    </a:lnTo>
                    <a:lnTo>
                      <a:pt x="90845" y="117671"/>
                    </a:lnTo>
                    <a:lnTo>
                      <a:pt x="88112" y="118730"/>
                    </a:lnTo>
                    <a:lnTo>
                      <a:pt x="85770" y="119576"/>
                    </a:lnTo>
                    <a:lnTo>
                      <a:pt x="83687" y="120000"/>
                    </a:lnTo>
                    <a:lnTo>
                      <a:pt x="81865" y="119576"/>
                    </a:lnTo>
                    <a:lnTo>
                      <a:pt x="79783" y="118730"/>
                    </a:lnTo>
                    <a:lnTo>
                      <a:pt x="78091" y="117248"/>
                    </a:lnTo>
                    <a:lnTo>
                      <a:pt x="74446" y="114708"/>
                    </a:lnTo>
                    <a:lnTo>
                      <a:pt x="71193" y="113650"/>
                    </a:lnTo>
                    <a:lnTo>
                      <a:pt x="67288" y="113650"/>
                    </a:lnTo>
                    <a:lnTo>
                      <a:pt x="64945" y="114285"/>
                    </a:lnTo>
                    <a:lnTo>
                      <a:pt x="62603" y="115767"/>
                    </a:lnTo>
                    <a:lnTo>
                      <a:pt x="57527" y="117248"/>
                    </a:lnTo>
                    <a:lnTo>
                      <a:pt x="52971" y="117671"/>
                    </a:lnTo>
                    <a:lnTo>
                      <a:pt x="48806" y="116613"/>
                    </a:lnTo>
                    <a:lnTo>
                      <a:pt x="44642" y="115767"/>
                    </a:lnTo>
                    <a:lnTo>
                      <a:pt x="40867" y="115132"/>
                    </a:lnTo>
                    <a:lnTo>
                      <a:pt x="35401" y="114285"/>
                    </a:lnTo>
                    <a:lnTo>
                      <a:pt x="29804" y="111746"/>
                    </a:lnTo>
                    <a:lnTo>
                      <a:pt x="26550" y="109841"/>
                    </a:lnTo>
                    <a:lnTo>
                      <a:pt x="23297" y="106878"/>
                    </a:lnTo>
                    <a:lnTo>
                      <a:pt x="20303" y="103280"/>
                    </a:lnTo>
                    <a:lnTo>
                      <a:pt x="17049" y="99470"/>
                    </a:lnTo>
                    <a:lnTo>
                      <a:pt x="13665" y="94391"/>
                    </a:lnTo>
                    <a:lnTo>
                      <a:pt x="10802" y="88677"/>
                    </a:lnTo>
                    <a:lnTo>
                      <a:pt x="7809" y="81693"/>
                    </a:lnTo>
                    <a:lnTo>
                      <a:pt x="4815" y="73227"/>
                    </a:lnTo>
                    <a:lnTo>
                      <a:pt x="2472" y="64338"/>
                    </a:lnTo>
                    <a:lnTo>
                      <a:pt x="0" y="54179"/>
                    </a:lnTo>
                    <a:lnTo>
                      <a:pt x="6637" y="50582"/>
                    </a:lnTo>
                    <a:lnTo>
                      <a:pt x="12234" y="47619"/>
                    </a:lnTo>
                    <a:lnTo>
                      <a:pt x="17049" y="43809"/>
                    </a:lnTo>
                    <a:lnTo>
                      <a:pt x="20824" y="39365"/>
                    </a:lnTo>
                    <a:lnTo>
                      <a:pt x="23557" y="33439"/>
                    </a:lnTo>
                    <a:lnTo>
                      <a:pt x="25639" y="26455"/>
                    </a:lnTo>
                    <a:lnTo>
                      <a:pt x="26290" y="18201"/>
                    </a:lnTo>
                    <a:lnTo>
                      <a:pt x="26290" y="13121"/>
                    </a:lnTo>
                    <a:lnTo>
                      <a:pt x="25900" y="7830"/>
                    </a:lnTo>
                    <a:lnTo>
                      <a:pt x="34229" y="1481"/>
                    </a:lnTo>
                    <a:lnTo>
                      <a:pt x="38394" y="846"/>
                    </a:lnTo>
                    <a:lnTo>
                      <a:pt x="42950" y="846"/>
                    </a:lnTo>
                    <a:lnTo>
                      <a:pt x="52971" y="1481"/>
                    </a:lnTo>
                    <a:lnTo>
                      <a:pt x="57527" y="1904"/>
                    </a:lnTo>
                    <a:lnTo>
                      <a:pt x="61301" y="2328"/>
                    </a:lnTo>
                    <a:lnTo>
                      <a:pt x="62863" y="2328"/>
                    </a:lnTo>
                    <a:lnTo>
                      <a:pt x="63774" y="2328"/>
                    </a:lnTo>
                    <a:lnTo>
                      <a:pt x="64685" y="2328"/>
                    </a:lnTo>
                    <a:lnTo>
                      <a:pt x="68199" y="1904"/>
                    </a:lnTo>
                    <a:lnTo>
                      <a:pt x="71453" y="1481"/>
                    </a:lnTo>
                    <a:lnTo>
                      <a:pt x="73926" y="423"/>
                    </a:lnTo>
                    <a:lnTo>
                      <a:pt x="76268" y="423"/>
                    </a:lnTo>
                    <a:lnTo>
                      <a:pt x="80173" y="0"/>
                    </a:lnTo>
                    <a:lnTo>
                      <a:pt x="83687" y="846"/>
                    </a:lnTo>
                    <a:lnTo>
                      <a:pt x="85509" y="1904"/>
                    </a:lnTo>
                    <a:lnTo>
                      <a:pt x="86941" y="2962"/>
                    </a:lnTo>
                    <a:lnTo>
                      <a:pt x="89414" y="7195"/>
                    </a:lnTo>
                    <a:lnTo>
                      <a:pt x="93839" y="17142"/>
                    </a:lnTo>
                    <a:lnTo>
                      <a:pt x="98004" y="17142"/>
                    </a:lnTo>
                    <a:lnTo>
                      <a:pt x="102429" y="18624"/>
                    </a:lnTo>
                    <a:lnTo>
                      <a:pt x="107505" y="21587"/>
                    </a:lnTo>
                    <a:lnTo>
                      <a:pt x="111930" y="26031"/>
                    </a:lnTo>
                    <a:lnTo>
                      <a:pt x="114013" y="28994"/>
                    </a:lnTo>
                    <a:lnTo>
                      <a:pt x="115574" y="32380"/>
                    </a:lnTo>
                    <a:lnTo>
                      <a:pt x="117006" y="35767"/>
                    </a:lnTo>
                    <a:lnTo>
                      <a:pt x="117657" y="40211"/>
                    </a:lnTo>
                    <a:lnTo>
                      <a:pt x="117917" y="44656"/>
                    </a:lnTo>
                    <a:lnTo>
                      <a:pt x="117657" y="50158"/>
                    </a:lnTo>
                    <a:lnTo>
                      <a:pt x="116746" y="55661"/>
                    </a:lnTo>
                    <a:lnTo>
                      <a:pt x="115314" y="61587"/>
                    </a:lnTo>
                    <a:lnTo>
                      <a:pt x="119999" y="70264"/>
                    </a:lnTo>
                    <a:close/>
                  </a:path>
                </a:pathLst>
              </a:custGeom>
              <a:solidFill>
                <a:srgbClr val="FFCC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04" name="Google Shape;3704;p144"/>
              <p:cNvCxnSpPr/>
              <p:nvPr/>
            </p:nvCxnSpPr>
            <p:spPr>
              <a:xfrm flipH="1">
                <a:off x="6604000" y="3690937"/>
                <a:ext cx="39687" cy="5873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705" name="Google Shape;3705;p144"/>
              <p:cNvSpPr/>
              <p:nvPr/>
            </p:nvSpPr>
            <p:spPr>
              <a:xfrm flipH="1">
                <a:off x="6196012" y="3921125"/>
                <a:ext cx="895350" cy="438150"/>
              </a:xfrm>
              <a:custGeom>
                <a:rect b="b" l="l" r="r" t="t"/>
                <a:pathLst>
                  <a:path extrusionOk="0" h="120000" w="120000">
                    <a:moveTo>
                      <a:pt x="32960" y="111304"/>
                    </a:moveTo>
                    <a:lnTo>
                      <a:pt x="36513" y="108260"/>
                    </a:lnTo>
                    <a:lnTo>
                      <a:pt x="40065" y="106956"/>
                    </a:lnTo>
                    <a:lnTo>
                      <a:pt x="45986" y="106956"/>
                    </a:lnTo>
                    <a:lnTo>
                      <a:pt x="50921" y="109130"/>
                    </a:lnTo>
                    <a:lnTo>
                      <a:pt x="56447" y="114347"/>
                    </a:lnTo>
                    <a:lnTo>
                      <a:pt x="59013" y="117391"/>
                    </a:lnTo>
                    <a:lnTo>
                      <a:pt x="62171" y="119130"/>
                    </a:lnTo>
                    <a:lnTo>
                      <a:pt x="64934" y="120000"/>
                    </a:lnTo>
                    <a:lnTo>
                      <a:pt x="68092" y="119130"/>
                    </a:lnTo>
                    <a:lnTo>
                      <a:pt x="71644" y="117391"/>
                    </a:lnTo>
                    <a:lnTo>
                      <a:pt x="75789" y="115217"/>
                    </a:lnTo>
                    <a:lnTo>
                      <a:pt x="80328" y="111304"/>
                    </a:lnTo>
                    <a:lnTo>
                      <a:pt x="85657" y="106956"/>
                    </a:lnTo>
                    <a:lnTo>
                      <a:pt x="96907" y="96086"/>
                    </a:lnTo>
                    <a:lnTo>
                      <a:pt x="102828" y="90000"/>
                    </a:lnTo>
                    <a:lnTo>
                      <a:pt x="107763" y="80869"/>
                    </a:lnTo>
                    <a:lnTo>
                      <a:pt x="112302" y="69565"/>
                    </a:lnTo>
                    <a:lnTo>
                      <a:pt x="116052" y="56521"/>
                    </a:lnTo>
                    <a:lnTo>
                      <a:pt x="118618" y="39130"/>
                    </a:lnTo>
                    <a:lnTo>
                      <a:pt x="119605" y="29130"/>
                    </a:lnTo>
                    <a:lnTo>
                      <a:pt x="120000" y="17826"/>
                    </a:lnTo>
                    <a:lnTo>
                      <a:pt x="112894" y="0"/>
                    </a:lnTo>
                    <a:lnTo>
                      <a:pt x="110526" y="11739"/>
                    </a:lnTo>
                    <a:lnTo>
                      <a:pt x="107368" y="20869"/>
                    </a:lnTo>
                    <a:lnTo>
                      <a:pt x="103223" y="28260"/>
                    </a:lnTo>
                    <a:lnTo>
                      <a:pt x="97894" y="33043"/>
                    </a:lnTo>
                    <a:lnTo>
                      <a:pt x="91973" y="37391"/>
                    </a:lnTo>
                    <a:lnTo>
                      <a:pt x="85657" y="39130"/>
                    </a:lnTo>
                    <a:lnTo>
                      <a:pt x="78552" y="40434"/>
                    </a:lnTo>
                    <a:lnTo>
                      <a:pt x="70263" y="40434"/>
                    </a:lnTo>
                    <a:lnTo>
                      <a:pt x="62171" y="38260"/>
                    </a:lnTo>
                    <a:lnTo>
                      <a:pt x="53684" y="36086"/>
                    </a:lnTo>
                    <a:lnTo>
                      <a:pt x="35526" y="28260"/>
                    </a:lnTo>
                    <a:lnTo>
                      <a:pt x="17565" y="19130"/>
                    </a:lnTo>
                    <a:lnTo>
                      <a:pt x="0" y="7826"/>
                    </a:lnTo>
                    <a:lnTo>
                      <a:pt x="12039" y="19130"/>
                    </a:lnTo>
                    <a:lnTo>
                      <a:pt x="22894" y="32173"/>
                    </a:lnTo>
                    <a:lnTo>
                      <a:pt x="27828" y="39130"/>
                    </a:lnTo>
                    <a:lnTo>
                      <a:pt x="32368" y="46521"/>
                    </a:lnTo>
                    <a:lnTo>
                      <a:pt x="36513" y="53478"/>
                    </a:lnTo>
                    <a:lnTo>
                      <a:pt x="39671" y="60434"/>
                    </a:lnTo>
                    <a:lnTo>
                      <a:pt x="42434" y="67391"/>
                    </a:lnTo>
                    <a:lnTo>
                      <a:pt x="43815" y="74782"/>
                    </a:lnTo>
                    <a:lnTo>
                      <a:pt x="44605" y="81739"/>
                    </a:lnTo>
                    <a:lnTo>
                      <a:pt x="44605" y="87826"/>
                    </a:lnTo>
                    <a:lnTo>
                      <a:pt x="43223" y="93913"/>
                    </a:lnTo>
                    <a:lnTo>
                      <a:pt x="41052" y="100000"/>
                    </a:lnTo>
                    <a:lnTo>
                      <a:pt x="37894" y="106086"/>
                    </a:lnTo>
                    <a:lnTo>
                      <a:pt x="32960" y="111304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06" name="Google Shape;3706;p144"/>
              <p:cNvCxnSpPr/>
              <p:nvPr/>
            </p:nvCxnSpPr>
            <p:spPr>
              <a:xfrm flipH="1" rot="10800000">
                <a:off x="6196012" y="3921125"/>
                <a:ext cx="53975" cy="6508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707" name="Google Shape;3707;p144"/>
              <p:cNvSpPr/>
              <p:nvPr/>
            </p:nvSpPr>
            <p:spPr>
              <a:xfrm flipH="1">
                <a:off x="6249987" y="3846512"/>
                <a:ext cx="1152525" cy="22225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743" y="12000"/>
                    </a:lnTo>
                    <a:lnTo>
                      <a:pt x="14406" y="24000"/>
                    </a:lnTo>
                    <a:lnTo>
                      <a:pt x="23141" y="40285"/>
                    </a:lnTo>
                    <a:lnTo>
                      <a:pt x="32337" y="55714"/>
                    </a:lnTo>
                    <a:lnTo>
                      <a:pt x="45977" y="78000"/>
                    </a:lnTo>
                    <a:lnTo>
                      <a:pt x="59923" y="96000"/>
                    </a:lnTo>
                    <a:lnTo>
                      <a:pt x="74022" y="111428"/>
                    </a:lnTo>
                    <a:lnTo>
                      <a:pt x="80613" y="115714"/>
                    </a:lnTo>
                    <a:lnTo>
                      <a:pt x="86896" y="120000"/>
                    </a:lnTo>
                    <a:lnTo>
                      <a:pt x="93333" y="120000"/>
                    </a:lnTo>
                    <a:lnTo>
                      <a:pt x="98850" y="117428"/>
                    </a:lnTo>
                    <a:lnTo>
                      <a:pt x="103754" y="114000"/>
                    </a:lnTo>
                    <a:lnTo>
                      <a:pt x="108352" y="105428"/>
                    </a:lnTo>
                    <a:lnTo>
                      <a:pt x="112490" y="96000"/>
                    </a:lnTo>
                    <a:lnTo>
                      <a:pt x="115708" y="81428"/>
                    </a:lnTo>
                    <a:lnTo>
                      <a:pt x="118160" y="63428"/>
                    </a:lnTo>
                    <a:lnTo>
                      <a:pt x="120000" y="40285"/>
                    </a:lnTo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8" name="Google Shape;3708;p144"/>
              <p:cNvSpPr/>
              <p:nvPr/>
            </p:nvSpPr>
            <p:spPr>
              <a:xfrm flipH="1">
                <a:off x="5367337" y="3609975"/>
                <a:ext cx="2244725" cy="1906587"/>
              </a:xfrm>
              <a:custGeom>
                <a:rect b="b" l="l" r="r" t="t"/>
                <a:pathLst>
                  <a:path extrusionOk="0" h="120000" w="120000">
                    <a:moveTo>
                      <a:pt x="30078" y="45162"/>
                    </a:moveTo>
                    <a:lnTo>
                      <a:pt x="23070" y="49059"/>
                    </a:lnTo>
                    <a:lnTo>
                      <a:pt x="16456" y="53255"/>
                    </a:lnTo>
                    <a:lnTo>
                      <a:pt x="13385" y="55553"/>
                    </a:lnTo>
                    <a:lnTo>
                      <a:pt x="10472" y="57651"/>
                    </a:lnTo>
                    <a:lnTo>
                      <a:pt x="7952" y="59950"/>
                    </a:lnTo>
                    <a:lnTo>
                      <a:pt x="5590" y="62348"/>
                    </a:lnTo>
                    <a:lnTo>
                      <a:pt x="3622" y="64646"/>
                    </a:lnTo>
                    <a:lnTo>
                      <a:pt x="2204" y="66944"/>
                    </a:lnTo>
                    <a:lnTo>
                      <a:pt x="944" y="69542"/>
                    </a:lnTo>
                    <a:lnTo>
                      <a:pt x="236" y="71840"/>
                    </a:lnTo>
                    <a:lnTo>
                      <a:pt x="0" y="74138"/>
                    </a:lnTo>
                    <a:lnTo>
                      <a:pt x="393" y="76736"/>
                    </a:lnTo>
                    <a:lnTo>
                      <a:pt x="1259" y="79034"/>
                    </a:lnTo>
                    <a:lnTo>
                      <a:pt x="2755" y="81631"/>
                    </a:lnTo>
                    <a:lnTo>
                      <a:pt x="10078" y="91423"/>
                    </a:lnTo>
                    <a:lnTo>
                      <a:pt x="13858" y="96019"/>
                    </a:lnTo>
                    <a:lnTo>
                      <a:pt x="17716" y="100716"/>
                    </a:lnTo>
                    <a:lnTo>
                      <a:pt x="20944" y="104912"/>
                    </a:lnTo>
                    <a:lnTo>
                      <a:pt x="23622" y="108609"/>
                    </a:lnTo>
                    <a:lnTo>
                      <a:pt x="24881" y="110208"/>
                    </a:lnTo>
                    <a:lnTo>
                      <a:pt x="25748" y="111906"/>
                    </a:lnTo>
                    <a:lnTo>
                      <a:pt x="26692" y="113005"/>
                    </a:lnTo>
                    <a:lnTo>
                      <a:pt x="27244" y="114204"/>
                    </a:lnTo>
                    <a:lnTo>
                      <a:pt x="27401" y="115803"/>
                    </a:lnTo>
                    <a:lnTo>
                      <a:pt x="27952" y="117002"/>
                    </a:lnTo>
                    <a:lnTo>
                      <a:pt x="29212" y="118601"/>
                    </a:lnTo>
                    <a:lnTo>
                      <a:pt x="30629" y="119500"/>
                    </a:lnTo>
                    <a:lnTo>
                      <a:pt x="32598" y="120000"/>
                    </a:lnTo>
                    <a:lnTo>
                      <a:pt x="34645" y="120000"/>
                    </a:lnTo>
                    <a:lnTo>
                      <a:pt x="36614" y="119800"/>
                    </a:lnTo>
                    <a:lnTo>
                      <a:pt x="40157" y="119100"/>
                    </a:lnTo>
                    <a:lnTo>
                      <a:pt x="41811" y="119100"/>
                    </a:lnTo>
                    <a:lnTo>
                      <a:pt x="43622" y="119100"/>
                    </a:lnTo>
                    <a:lnTo>
                      <a:pt x="47952" y="118800"/>
                    </a:lnTo>
                    <a:lnTo>
                      <a:pt x="50314" y="118601"/>
                    </a:lnTo>
                    <a:lnTo>
                      <a:pt x="52283" y="118101"/>
                    </a:lnTo>
                    <a:lnTo>
                      <a:pt x="54094" y="117002"/>
                    </a:lnTo>
                    <a:lnTo>
                      <a:pt x="55511" y="115603"/>
                    </a:lnTo>
                    <a:lnTo>
                      <a:pt x="56377" y="113705"/>
                    </a:lnTo>
                    <a:lnTo>
                      <a:pt x="57165" y="111606"/>
                    </a:lnTo>
                    <a:lnTo>
                      <a:pt x="57480" y="109508"/>
                    </a:lnTo>
                    <a:lnTo>
                      <a:pt x="57480" y="107210"/>
                    </a:lnTo>
                    <a:lnTo>
                      <a:pt x="57165" y="104912"/>
                    </a:lnTo>
                    <a:lnTo>
                      <a:pt x="56377" y="102314"/>
                    </a:lnTo>
                    <a:lnTo>
                      <a:pt x="55511" y="100016"/>
                    </a:lnTo>
                    <a:lnTo>
                      <a:pt x="54094" y="97718"/>
                    </a:lnTo>
                    <a:lnTo>
                      <a:pt x="53149" y="96319"/>
                    </a:lnTo>
                    <a:lnTo>
                      <a:pt x="52047" y="94621"/>
                    </a:lnTo>
                    <a:lnTo>
                      <a:pt x="49212" y="91124"/>
                    </a:lnTo>
                    <a:lnTo>
                      <a:pt x="42204" y="83530"/>
                    </a:lnTo>
                    <a:lnTo>
                      <a:pt x="38740" y="80033"/>
                    </a:lnTo>
                    <a:lnTo>
                      <a:pt x="35905" y="76935"/>
                    </a:lnTo>
                    <a:lnTo>
                      <a:pt x="34645" y="76036"/>
                    </a:lnTo>
                    <a:lnTo>
                      <a:pt x="33858" y="75137"/>
                    </a:lnTo>
                    <a:lnTo>
                      <a:pt x="33385" y="74637"/>
                    </a:lnTo>
                    <a:lnTo>
                      <a:pt x="33149" y="74437"/>
                    </a:lnTo>
                    <a:lnTo>
                      <a:pt x="36220" y="73738"/>
                    </a:lnTo>
                    <a:lnTo>
                      <a:pt x="39291" y="72839"/>
                    </a:lnTo>
                    <a:lnTo>
                      <a:pt x="42519" y="71140"/>
                    </a:lnTo>
                    <a:lnTo>
                      <a:pt x="45590" y="69342"/>
                    </a:lnTo>
                    <a:lnTo>
                      <a:pt x="48267" y="67243"/>
                    </a:lnTo>
                    <a:lnTo>
                      <a:pt x="50629" y="64845"/>
                    </a:lnTo>
                    <a:lnTo>
                      <a:pt x="52440" y="62747"/>
                    </a:lnTo>
                    <a:lnTo>
                      <a:pt x="53700" y="60949"/>
                    </a:lnTo>
                    <a:lnTo>
                      <a:pt x="56062" y="61848"/>
                    </a:lnTo>
                    <a:lnTo>
                      <a:pt x="58740" y="62747"/>
                    </a:lnTo>
                    <a:lnTo>
                      <a:pt x="64488" y="64845"/>
                    </a:lnTo>
                    <a:lnTo>
                      <a:pt x="70787" y="66944"/>
                    </a:lnTo>
                    <a:lnTo>
                      <a:pt x="77322" y="68343"/>
                    </a:lnTo>
                    <a:lnTo>
                      <a:pt x="83622" y="69342"/>
                    </a:lnTo>
                    <a:lnTo>
                      <a:pt x="86456" y="69342"/>
                    </a:lnTo>
                    <a:lnTo>
                      <a:pt x="89370" y="69342"/>
                    </a:lnTo>
                    <a:lnTo>
                      <a:pt x="91889" y="68642"/>
                    </a:lnTo>
                    <a:lnTo>
                      <a:pt x="94251" y="67943"/>
                    </a:lnTo>
                    <a:lnTo>
                      <a:pt x="96220" y="66744"/>
                    </a:lnTo>
                    <a:lnTo>
                      <a:pt x="97874" y="65145"/>
                    </a:lnTo>
                    <a:lnTo>
                      <a:pt x="101811" y="59750"/>
                    </a:lnTo>
                    <a:lnTo>
                      <a:pt x="105433" y="53755"/>
                    </a:lnTo>
                    <a:lnTo>
                      <a:pt x="108661" y="47460"/>
                    </a:lnTo>
                    <a:lnTo>
                      <a:pt x="111732" y="41165"/>
                    </a:lnTo>
                    <a:lnTo>
                      <a:pt x="114251" y="34671"/>
                    </a:lnTo>
                    <a:lnTo>
                      <a:pt x="116535" y="28875"/>
                    </a:lnTo>
                    <a:lnTo>
                      <a:pt x="118346" y="23280"/>
                    </a:lnTo>
                    <a:lnTo>
                      <a:pt x="119842" y="18584"/>
                    </a:lnTo>
                    <a:lnTo>
                      <a:pt x="120000" y="17185"/>
                    </a:lnTo>
                    <a:lnTo>
                      <a:pt x="119842" y="15387"/>
                    </a:lnTo>
                    <a:lnTo>
                      <a:pt x="119606" y="13488"/>
                    </a:lnTo>
                    <a:lnTo>
                      <a:pt x="118897" y="11590"/>
                    </a:lnTo>
                    <a:lnTo>
                      <a:pt x="118188" y="9791"/>
                    </a:lnTo>
                    <a:lnTo>
                      <a:pt x="117086" y="7893"/>
                    </a:lnTo>
                    <a:lnTo>
                      <a:pt x="116062" y="6294"/>
                    </a:lnTo>
                    <a:lnTo>
                      <a:pt x="114566" y="4696"/>
                    </a:lnTo>
                    <a:lnTo>
                      <a:pt x="111338" y="1898"/>
                    </a:lnTo>
                    <a:lnTo>
                      <a:pt x="109527" y="899"/>
                    </a:lnTo>
                    <a:lnTo>
                      <a:pt x="107559" y="499"/>
                    </a:lnTo>
                    <a:lnTo>
                      <a:pt x="105433" y="0"/>
                    </a:lnTo>
                    <a:lnTo>
                      <a:pt x="103228" y="199"/>
                    </a:lnTo>
                    <a:lnTo>
                      <a:pt x="101102" y="699"/>
                    </a:lnTo>
                    <a:lnTo>
                      <a:pt x="98740" y="1898"/>
                    </a:lnTo>
                    <a:lnTo>
                      <a:pt x="98188" y="4696"/>
                    </a:lnTo>
                    <a:lnTo>
                      <a:pt x="97480" y="7194"/>
                    </a:lnTo>
                    <a:lnTo>
                      <a:pt x="95275" y="11390"/>
                    </a:lnTo>
                    <a:lnTo>
                      <a:pt x="93307" y="15387"/>
                    </a:lnTo>
                    <a:lnTo>
                      <a:pt x="92440" y="17485"/>
                    </a:lnTo>
                    <a:lnTo>
                      <a:pt x="91889" y="19783"/>
                    </a:lnTo>
                    <a:lnTo>
                      <a:pt x="91338" y="22781"/>
                    </a:lnTo>
                    <a:lnTo>
                      <a:pt x="90787" y="25378"/>
                    </a:lnTo>
                    <a:lnTo>
                      <a:pt x="90236" y="27477"/>
                    </a:lnTo>
                    <a:lnTo>
                      <a:pt x="89763" y="29275"/>
                    </a:lnTo>
                    <a:lnTo>
                      <a:pt x="88976" y="30974"/>
                    </a:lnTo>
                    <a:lnTo>
                      <a:pt x="88110" y="32073"/>
                    </a:lnTo>
                    <a:lnTo>
                      <a:pt x="86850" y="32772"/>
                    </a:lnTo>
                    <a:lnTo>
                      <a:pt x="85433" y="33272"/>
                    </a:lnTo>
                    <a:lnTo>
                      <a:pt x="83779" y="33472"/>
                    </a:lnTo>
                    <a:lnTo>
                      <a:pt x="82362" y="33272"/>
                    </a:lnTo>
                    <a:lnTo>
                      <a:pt x="81102" y="32572"/>
                    </a:lnTo>
                    <a:lnTo>
                      <a:pt x="79842" y="31373"/>
                    </a:lnTo>
                    <a:lnTo>
                      <a:pt x="78740" y="29975"/>
                    </a:lnTo>
                    <a:lnTo>
                      <a:pt x="77637" y="28176"/>
                    </a:lnTo>
                    <a:lnTo>
                      <a:pt x="76614" y="26078"/>
                    </a:lnTo>
                    <a:lnTo>
                      <a:pt x="75669" y="23680"/>
                    </a:lnTo>
                    <a:lnTo>
                      <a:pt x="75511" y="26278"/>
                    </a:lnTo>
                    <a:lnTo>
                      <a:pt x="75118" y="28576"/>
                    </a:lnTo>
                    <a:lnTo>
                      <a:pt x="74094" y="32572"/>
                    </a:lnTo>
                    <a:lnTo>
                      <a:pt x="72598" y="35570"/>
                    </a:lnTo>
                    <a:lnTo>
                      <a:pt x="70787" y="38168"/>
                    </a:lnTo>
                    <a:lnTo>
                      <a:pt x="68818" y="40266"/>
                    </a:lnTo>
                    <a:lnTo>
                      <a:pt x="66456" y="41665"/>
                    </a:lnTo>
                    <a:lnTo>
                      <a:pt x="61968" y="44163"/>
                    </a:lnTo>
                    <a:lnTo>
                      <a:pt x="59842" y="45162"/>
                    </a:lnTo>
                    <a:lnTo>
                      <a:pt x="58031" y="46061"/>
                    </a:lnTo>
                    <a:lnTo>
                      <a:pt x="56377" y="46561"/>
                    </a:lnTo>
                    <a:lnTo>
                      <a:pt x="54960" y="46960"/>
                    </a:lnTo>
                    <a:lnTo>
                      <a:pt x="53700" y="47160"/>
                    </a:lnTo>
                    <a:lnTo>
                      <a:pt x="52598" y="46960"/>
                    </a:lnTo>
                    <a:lnTo>
                      <a:pt x="51338" y="46561"/>
                    </a:lnTo>
                    <a:lnTo>
                      <a:pt x="50314" y="45861"/>
                    </a:lnTo>
                    <a:lnTo>
                      <a:pt x="48110" y="44662"/>
                    </a:lnTo>
                    <a:lnTo>
                      <a:pt x="46141" y="44163"/>
                    </a:lnTo>
                    <a:lnTo>
                      <a:pt x="43779" y="44163"/>
                    </a:lnTo>
                    <a:lnTo>
                      <a:pt x="42362" y="44462"/>
                    </a:lnTo>
                    <a:lnTo>
                      <a:pt x="40944" y="45162"/>
                    </a:lnTo>
                    <a:lnTo>
                      <a:pt x="37874" y="45861"/>
                    </a:lnTo>
                    <a:lnTo>
                      <a:pt x="35118" y="46061"/>
                    </a:lnTo>
                    <a:lnTo>
                      <a:pt x="32598" y="45562"/>
                    </a:lnTo>
                    <a:lnTo>
                      <a:pt x="30078" y="45162"/>
                    </a:lnTo>
                    <a:close/>
                  </a:path>
                </a:pathLst>
              </a:custGeom>
              <a:solidFill>
                <a:srgbClr val="339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9" name="Google Shape;3709;p144"/>
              <p:cNvSpPr/>
              <p:nvPr/>
            </p:nvSpPr>
            <p:spPr>
              <a:xfrm flipH="1">
                <a:off x="6553200" y="3465512"/>
                <a:ext cx="612775" cy="230187"/>
              </a:xfrm>
              <a:custGeom>
                <a:rect b="b" l="l" r="r" t="t"/>
                <a:pathLst>
                  <a:path extrusionOk="0" h="120000" w="120000">
                    <a:moveTo>
                      <a:pt x="29640" y="52137"/>
                    </a:moveTo>
                    <a:lnTo>
                      <a:pt x="34244" y="57931"/>
                    </a:lnTo>
                    <a:lnTo>
                      <a:pt x="39712" y="63724"/>
                    </a:lnTo>
                    <a:lnTo>
                      <a:pt x="52661" y="79448"/>
                    </a:lnTo>
                    <a:lnTo>
                      <a:pt x="67338" y="94344"/>
                    </a:lnTo>
                    <a:lnTo>
                      <a:pt x="81726" y="108413"/>
                    </a:lnTo>
                    <a:lnTo>
                      <a:pt x="96115" y="117517"/>
                    </a:lnTo>
                    <a:lnTo>
                      <a:pt x="102158" y="120000"/>
                    </a:lnTo>
                    <a:lnTo>
                      <a:pt x="107913" y="120000"/>
                    </a:lnTo>
                    <a:lnTo>
                      <a:pt x="112517" y="117517"/>
                    </a:lnTo>
                    <a:lnTo>
                      <a:pt x="115971" y="111724"/>
                    </a:lnTo>
                    <a:lnTo>
                      <a:pt x="118561" y="104275"/>
                    </a:lnTo>
                    <a:lnTo>
                      <a:pt x="119999" y="92689"/>
                    </a:lnTo>
                    <a:lnTo>
                      <a:pt x="117122" y="92689"/>
                    </a:lnTo>
                    <a:lnTo>
                      <a:pt x="113381" y="91034"/>
                    </a:lnTo>
                    <a:lnTo>
                      <a:pt x="109352" y="91034"/>
                    </a:lnTo>
                    <a:lnTo>
                      <a:pt x="102158" y="92689"/>
                    </a:lnTo>
                    <a:lnTo>
                      <a:pt x="98129" y="92689"/>
                    </a:lnTo>
                    <a:lnTo>
                      <a:pt x="93525" y="92689"/>
                    </a:lnTo>
                    <a:lnTo>
                      <a:pt x="87769" y="91034"/>
                    </a:lnTo>
                    <a:lnTo>
                      <a:pt x="80287" y="86896"/>
                    </a:lnTo>
                    <a:lnTo>
                      <a:pt x="74532" y="79448"/>
                    </a:lnTo>
                    <a:lnTo>
                      <a:pt x="69928" y="71172"/>
                    </a:lnTo>
                    <a:lnTo>
                      <a:pt x="67913" y="63724"/>
                    </a:lnTo>
                    <a:lnTo>
                      <a:pt x="67338" y="56275"/>
                    </a:lnTo>
                    <a:lnTo>
                      <a:pt x="68489" y="50482"/>
                    </a:lnTo>
                    <a:lnTo>
                      <a:pt x="70503" y="44689"/>
                    </a:lnTo>
                    <a:lnTo>
                      <a:pt x="73956" y="40551"/>
                    </a:lnTo>
                    <a:lnTo>
                      <a:pt x="77122" y="40551"/>
                    </a:lnTo>
                    <a:lnTo>
                      <a:pt x="71942" y="34758"/>
                    </a:lnTo>
                    <a:lnTo>
                      <a:pt x="67913" y="28965"/>
                    </a:lnTo>
                    <a:lnTo>
                      <a:pt x="65323" y="24827"/>
                    </a:lnTo>
                    <a:lnTo>
                      <a:pt x="63309" y="21517"/>
                    </a:lnTo>
                    <a:lnTo>
                      <a:pt x="63309" y="17379"/>
                    </a:lnTo>
                    <a:lnTo>
                      <a:pt x="63884" y="14068"/>
                    </a:lnTo>
                    <a:lnTo>
                      <a:pt x="65323" y="9931"/>
                    </a:lnTo>
                    <a:lnTo>
                      <a:pt x="67338" y="5793"/>
                    </a:lnTo>
                    <a:lnTo>
                      <a:pt x="65323" y="5793"/>
                    </a:lnTo>
                    <a:lnTo>
                      <a:pt x="63309" y="5793"/>
                    </a:lnTo>
                    <a:lnTo>
                      <a:pt x="59856" y="5793"/>
                    </a:lnTo>
                    <a:lnTo>
                      <a:pt x="51510" y="4137"/>
                    </a:lnTo>
                    <a:lnTo>
                      <a:pt x="41438" y="2482"/>
                    </a:lnTo>
                    <a:lnTo>
                      <a:pt x="19280" y="0"/>
                    </a:lnTo>
                    <a:lnTo>
                      <a:pt x="9208" y="0"/>
                    </a:lnTo>
                    <a:lnTo>
                      <a:pt x="0" y="2482"/>
                    </a:lnTo>
                    <a:lnTo>
                      <a:pt x="19856" y="33103"/>
                    </a:lnTo>
                    <a:lnTo>
                      <a:pt x="23884" y="40551"/>
                    </a:lnTo>
                    <a:lnTo>
                      <a:pt x="27050" y="46344"/>
                    </a:lnTo>
                    <a:lnTo>
                      <a:pt x="29064" y="50482"/>
                    </a:lnTo>
                    <a:lnTo>
                      <a:pt x="29640" y="52137"/>
                    </a:lnTo>
                    <a:close/>
                  </a:path>
                </a:pathLst>
              </a:custGeom>
              <a:solidFill>
                <a:srgbClr val="3333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0" name="Google Shape;3710;p144"/>
              <p:cNvSpPr/>
              <p:nvPr/>
            </p:nvSpPr>
            <p:spPr>
              <a:xfrm flipH="1">
                <a:off x="6553200" y="3565525"/>
                <a:ext cx="461962" cy="130175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6114" y="10243"/>
                    </a:lnTo>
                    <a:lnTo>
                      <a:pt x="13375" y="20487"/>
                    </a:lnTo>
                    <a:lnTo>
                      <a:pt x="30573" y="48292"/>
                    </a:lnTo>
                    <a:lnTo>
                      <a:pt x="50063" y="74634"/>
                    </a:lnTo>
                    <a:lnTo>
                      <a:pt x="69171" y="99512"/>
                    </a:lnTo>
                    <a:lnTo>
                      <a:pt x="88280" y="115609"/>
                    </a:lnTo>
                    <a:lnTo>
                      <a:pt x="96305" y="120000"/>
                    </a:lnTo>
                    <a:lnTo>
                      <a:pt x="103949" y="120000"/>
                    </a:lnTo>
                    <a:lnTo>
                      <a:pt x="110063" y="115609"/>
                    </a:lnTo>
                    <a:lnTo>
                      <a:pt x="114649" y="105365"/>
                    </a:lnTo>
                    <a:lnTo>
                      <a:pt x="118089" y="92195"/>
                    </a:lnTo>
                    <a:lnTo>
                      <a:pt x="120000" y="71707"/>
                    </a:lnTo>
                  </a:path>
                </a:pathLst>
              </a:cu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1" name="Google Shape;3711;p144"/>
              <p:cNvSpPr/>
              <p:nvPr/>
            </p:nvSpPr>
            <p:spPr>
              <a:xfrm flipH="1">
                <a:off x="6492875" y="3459162"/>
                <a:ext cx="349250" cy="184150"/>
              </a:xfrm>
              <a:custGeom>
                <a:rect b="b" l="l" r="r" t="t"/>
                <a:pathLst>
                  <a:path extrusionOk="0" h="120000" w="120000">
                    <a:moveTo>
                      <a:pt x="120000" y="83793"/>
                    </a:moveTo>
                    <a:lnTo>
                      <a:pt x="102857" y="35172"/>
                    </a:lnTo>
                    <a:lnTo>
                      <a:pt x="93277" y="14482"/>
                    </a:lnTo>
                    <a:lnTo>
                      <a:pt x="87731" y="9310"/>
                    </a:lnTo>
                    <a:lnTo>
                      <a:pt x="80672" y="4137"/>
                    </a:lnTo>
                    <a:lnTo>
                      <a:pt x="67058" y="0"/>
                    </a:lnTo>
                    <a:lnTo>
                      <a:pt x="51932" y="2068"/>
                    </a:lnTo>
                    <a:lnTo>
                      <a:pt x="42857" y="2068"/>
                    </a:lnTo>
                    <a:lnTo>
                      <a:pt x="33277" y="7241"/>
                    </a:lnTo>
                    <a:lnTo>
                      <a:pt x="20672" y="9310"/>
                    </a:lnTo>
                    <a:lnTo>
                      <a:pt x="7058" y="11379"/>
                    </a:lnTo>
                    <a:lnTo>
                      <a:pt x="3529" y="16551"/>
                    </a:lnTo>
                    <a:lnTo>
                      <a:pt x="1008" y="21724"/>
                    </a:lnTo>
                    <a:lnTo>
                      <a:pt x="0" y="25862"/>
                    </a:lnTo>
                    <a:lnTo>
                      <a:pt x="0" y="31034"/>
                    </a:lnTo>
                    <a:lnTo>
                      <a:pt x="3529" y="35172"/>
                    </a:lnTo>
                    <a:lnTo>
                      <a:pt x="8067" y="40344"/>
                    </a:lnTo>
                    <a:lnTo>
                      <a:pt x="15126" y="47586"/>
                    </a:lnTo>
                    <a:lnTo>
                      <a:pt x="24201" y="54827"/>
                    </a:lnTo>
                    <a:lnTo>
                      <a:pt x="18655" y="54827"/>
                    </a:lnTo>
                    <a:lnTo>
                      <a:pt x="12605" y="60000"/>
                    </a:lnTo>
                    <a:lnTo>
                      <a:pt x="9075" y="67241"/>
                    </a:lnTo>
                    <a:lnTo>
                      <a:pt x="7058" y="74482"/>
                    </a:lnTo>
                    <a:lnTo>
                      <a:pt x="8067" y="83793"/>
                    </a:lnTo>
                    <a:lnTo>
                      <a:pt x="11596" y="93103"/>
                    </a:lnTo>
                    <a:lnTo>
                      <a:pt x="19663" y="103448"/>
                    </a:lnTo>
                    <a:lnTo>
                      <a:pt x="29747" y="112758"/>
                    </a:lnTo>
                    <a:lnTo>
                      <a:pt x="42857" y="117931"/>
                    </a:lnTo>
                    <a:lnTo>
                      <a:pt x="52941" y="120000"/>
                    </a:lnTo>
                    <a:lnTo>
                      <a:pt x="61008" y="120000"/>
                    </a:lnTo>
                    <a:lnTo>
                      <a:pt x="68067" y="120000"/>
                    </a:lnTo>
                    <a:lnTo>
                      <a:pt x="80672" y="117931"/>
                    </a:lnTo>
                    <a:lnTo>
                      <a:pt x="87731" y="117931"/>
                    </a:lnTo>
                    <a:lnTo>
                      <a:pt x="94285" y="120000"/>
                    </a:lnTo>
                    <a:lnTo>
                      <a:pt x="103865" y="112758"/>
                    </a:lnTo>
                    <a:lnTo>
                      <a:pt x="110924" y="105517"/>
                    </a:lnTo>
                    <a:lnTo>
                      <a:pt x="116470" y="96206"/>
                    </a:lnTo>
                    <a:lnTo>
                      <a:pt x="120000" y="83793"/>
                    </a:lnTo>
                    <a:close/>
                  </a:path>
                </a:pathLst>
              </a:custGeom>
              <a:solidFill>
                <a:srgbClr val="94332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2" name="Google Shape;3712;p144"/>
              <p:cNvSpPr/>
              <p:nvPr/>
            </p:nvSpPr>
            <p:spPr>
              <a:xfrm flipH="1">
                <a:off x="6821487" y="3465512"/>
                <a:ext cx="344487" cy="11112"/>
              </a:xfrm>
              <a:custGeom>
                <a:rect b="b" l="l" r="r" t="t"/>
                <a:pathLst>
                  <a:path extrusionOk="0" h="120000" w="120000">
                    <a:moveTo>
                      <a:pt x="0" y="51428"/>
                    </a:moveTo>
                    <a:lnTo>
                      <a:pt x="16410" y="0"/>
                    </a:lnTo>
                    <a:lnTo>
                      <a:pt x="34358" y="0"/>
                    </a:lnTo>
                    <a:lnTo>
                      <a:pt x="73846" y="51428"/>
                    </a:lnTo>
                    <a:lnTo>
                      <a:pt x="91794" y="85714"/>
                    </a:lnTo>
                    <a:lnTo>
                      <a:pt x="106666" y="119999"/>
                    </a:lnTo>
                    <a:lnTo>
                      <a:pt x="112820" y="119999"/>
                    </a:lnTo>
                    <a:lnTo>
                      <a:pt x="116410" y="119999"/>
                    </a:lnTo>
                    <a:lnTo>
                      <a:pt x="120000" y="119999"/>
                    </a:lnTo>
                  </a:path>
                </a:pathLst>
              </a:custGeom>
              <a:solidFill>
                <a:srgbClr val="FF99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3" name="Google Shape;3713;p144"/>
              <p:cNvSpPr/>
              <p:nvPr/>
            </p:nvSpPr>
            <p:spPr>
              <a:xfrm flipH="1">
                <a:off x="6154737" y="2936875"/>
                <a:ext cx="1506537" cy="928687"/>
              </a:xfrm>
              <a:custGeom>
                <a:rect b="b" l="l" r="r" t="t"/>
                <a:pathLst>
                  <a:path extrusionOk="0" h="120000" w="120000">
                    <a:moveTo>
                      <a:pt x="39413" y="68923"/>
                    </a:moveTo>
                    <a:lnTo>
                      <a:pt x="31906" y="75076"/>
                    </a:lnTo>
                    <a:lnTo>
                      <a:pt x="32258" y="80205"/>
                    </a:lnTo>
                    <a:lnTo>
                      <a:pt x="32258" y="85128"/>
                    </a:lnTo>
                    <a:lnTo>
                      <a:pt x="31671" y="93128"/>
                    </a:lnTo>
                    <a:lnTo>
                      <a:pt x="29794" y="99897"/>
                    </a:lnTo>
                    <a:lnTo>
                      <a:pt x="27331" y="105641"/>
                    </a:lnTo>
                    <a:lnTo>
                      <a:pt x="23929" y="109948"/>
                    </a:lnTo>
                    <a:lnTo>
                      <a:pt x="19589" y="113641"/>
                    </a:lnTo>
                    <a:lnTo>
                      <a:pt x="14545" y="116512"/>
                    </a:lnTo>
                    <a:lnTo>
                      <a:pt x="8563" y="120000"/>
                    </a:lnTo>
                    <a:lnTo>
                      <a:pt x="0" y="101743"/>
                    </a:lnTo>
                    <a:lnTo>
                      <a:pt x="2111" y="102153"/>
                    </a:lnTo>
                    <a:lnTo>
                      <a:pt x="4574" y="101743"/>
                    </a:lnTo>
                    <a:lnTo>
                      <a:pt x="6686" y="101333"/>
                    </a:lnTo>
                    <a:lnTo>
                      <a:pt x="8563" y="99897"/>
                    </a:lnTo>
                    <a:lnTo>
                      <a:pt x="12316" y="96000"/>
                    </a:lnTo>
                    <a:lnTo>
                      <a:pt x="15014" y="90871"/>
                    </a:lnTo>
                    <a:lnTo>
                      <a:pt x="16891" y="85538"/>
                    </a:lnTo>
                    <a:lnTo>
                      <a:pt x="18533" y="81230"/>
                    </a:lnTo>
                    <a:lnTo>
                      <a:pt x="20410" y="73641"/>
                    </a:lnTo>
                    <a:lnTo>
                      <a:pt x="24985" y="73641"/>
                    </a:lnTo>
                    <a:lnTo>
                      <a:pt x="26041" y="73230"/>
                    </a:lnTo>
                    <a:lnTo>
                      <a:pt x="26862" y="72205"/>
                    </a:lnTo>
                    <a:lnTo>
                      <a:pt x="27331" y="70358"/>
                    </a:lnTo>
                    <a:lnTo>
                      <a:pt x="27917" y="67487"/>
                    </a:lnTo>
                    <a:lnTo>
                      <a:pt x="28152" y="67487"/>
                    </a:lnTo>
                    <a:lnTo>
                      <a:pt x="28739" y="66051"/>
                    </a:lnTo>
                    <a:lnTo>
                      <a:pt x="29794" y="64615"/>
                    </a:lnTo>
                    <a:lnTo>
                      <a:pt x="31085" y="62153"/>
                    </a:lnTo>
                    <a:lnTo>
                      <a:pt x="34369" y="56820"/>
                    </a:lnTo>
                    <a:lnTo>
                      <a:pt x="38357" y="50256"/>
                    </a:lnTo>
                    <a:lnTo>
                      <a:pt x="46686" y="35897"/>
                    </a:lnTo>
                    <a:lnTo>
                      <a:pt x="50439" y="29743"/>
                    </a:lnTo>
                    <a:lnTo>
                      <a:pt x="51847" y="27282"/>
                    </a:lnTo>
                    <a:lnTo>
                      <a:pt x="52903" y="25435"/>
                    </a:lnTo>
                    <a:lnTo>
                      <a:pt x="55014" y="21538"/>
                    </a:lnTo>
                    <a:lnTo>
                      <a:pt x="57712" y="18666"/>
                    </a:lnTo>
                    <a:lnTo>
                      <a:pt x="60410" y="16820"/>
                    </a:lnTo>
                    <a:lnTo>
                      <a:pt x="63343" y="14974"/>
                    </a:lnTo>
                    <a:lnTo>
                      <a:pt x="66275" y="13948"/>
                    </a:lnTo>
                    <a:lnTo>
                      <a:pt x="69208" y="13538"/>
                    </a:lnTo>
                    <a:lnTo>
                      <a:pt x="74604" y="13948"/>
                    </a:lnTo>
                    <a:lnTo>
                      <a:pt x="76246" y="14358"/>
                    </a:lnTo>
                    <a:lnTo>
                      <a:pt x="78123" y="14974"/>
                    </a:lnTo>
                    <a:lnTo>
                      <a:pt x="80469" y="15384"/>
                    </a:lnTo>
                    <a:lnTo>
                      <a:pt x="83167" y="15794"/>
                    </a:lnTo>
                    <a:lnTo>
                      <a:pt x="89384" y="16820"/>
                    </a:lnTo>
                    <a:lnTo>
                      <a:pt x="96070" y="16820"/>
                    </a:lnTo>
                    <a:lnTo>
                      <a:pt x="102521" y="15384"/>
                    </a:lnTo>
                    <a:lnTo>
                      <a:pt x="105689" y="14358"/>
                    </a:lnTo>
                    <a:lnTo>
                      <a:pt x="108739" y="12512"/>
                    </a:lnTo>
                    <a:lnTo>
                      <a:pt x="111085" y="10666"/>
                    </a:lnTo>
                    <a:lnTo>
                      <a:pt x="113196" y="7794"/>
                    </a:lnTo>
                    <a:lnTo>
                      <a:pt x="115073" y="4307"/>
                    </a:lnTo>
                    <a:lnTo>
                      <a:pt x="116480" y="0"/>
                    </a:lnTo>
                    <a:lnTo>
                      <a:pt x="117536" y="3487"/>
                    </a:lnTo>
                    <a:lnTo>
                      <a:pt x="118357" y="7794"/>
                    </a:lnTo>
                    <a:lnTo>
                      <a:pt x="119648" y="16820"/>
                    </a:lnTo>
                    <a:lnTo>
                      <a:pt x="120000" y="21538"/>
                    </a:lnTo>
                    <a:lnTo>
                      <a:pt x="119648" y="25846"/>
                    </a:lnTo>
                    <a:lnTo>
                      <a:pt x="119178" y="29743"/>
                    </a:lnTo>
                    <a:lnTo>
                      <a:pt x="118123" y="33025"/>
                    </a:lnTo>
                    <a:lnTo>
                      <a:pt x="116950" y="34871"/>
                    </a:lnTo>
                    <a:lnTo>
                      <a:pt x="115659" y="36923"/>
                    </a:lnTo>
                    <a:lnTo>
                      <a:pt x="112492" y="38358"/>
                    </a:lnTo>
                    <a:lnTo>
                      <a:pt x="110615" y="38769"/>
                    </a:lnTo>
                    <a:lnTo>
                      <a:pt x="108152" y="38769"/>
                    </a:lnTo>
                    <a:lnTo>
                      <a:pt x="105219" y="38769"/>
                    </a:lnTo>
                    <a:lnTo>
                      <a:pt x="101700" y="38358"/>
                    </a:lnTo>
                    <a:lnTo>
                      <a:pt x="97712" y="37333"/>
                    </a:lnTo>
                    <a:lnTo>
                      <a:pt x="93372" y="35897"/>
                    </a:lnTo>
                    <a:lnTo>
                      <a:pt x="83753" y="32000"/>
                    </a:lnTo>
                    <a:lnTo>
                      <a:pt x="78944" y="30564"/>
                    </a:lnTo>
                    <a:lnTo>
                      <a:pt x="74604" y="29743"/>
                    </a:lnTo>
                    <a:lnTo>
                      <a:pt x="70615" y="30153"/>
                    </a:lnTo>
                    <a:lnTo>
                      <a:pt x="67331" y="31589"/>
                    </a:lnTo>
                    <a:lnTo>
                      <a:pt x="63812" y="34871"/>
                    </a:lnTo>
                    <a:lnTo>
                      <a:pt x="60058" y="39179"/>
                    </a:lnTo>
                    <a:lnTo>
                      <a:pt x="51847" y="49641"/>
                    </a:lnTo>
                    <a:lnTo>
                      <a:pt x="47741" y="54974"/>
                    </a:lnTo>
                    <a:lnTo>
                      <a:pt x="44222" y="60307"/>
                    </a:lnTo>
                    <a:lnTo>
                      <a:pt x="41290" y="65025"/>
                    </a:lnTo>
                    <a:lnTo>
                      <a:pt x="39413" y="68923"/>
                    </a:lnTo>
                    <a:close/>
                  </a:path>
                </a:pathLst>
              </a:custGeom>
              <a:solidFill>
                <a:srgbClr val="DE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4" name="Google Shape;3714;p144"/>
              <p:cNvSpPr/>
              <p:nvPr/>
            </p:nvSpPr>
            <p:spPr>
              <a:xfrm flipH="1">
                <a:off x="7426325" y="3679825"/>
                <a:ext cx="150812" cy="166687"/>
              </a:xfrm>
              <a:custGeom>
                <a:rect b="b" l="l" r="r" t="t"/>
                <a:pathLst>
                  <a:path extrusionOk="0" h="120000" w="120000">
                    <a:moveTo>
                      <a:pt x="0" y="29714"/>
                    </a:moveTo>
                    <a:lnTo>
                      <a:pt x="61747" y="120000"/>
                    </a:lnTo>
                    <a:lnTo>
                      <a:pt x="120000" y="101714"/>
                    </a:lnTo>
                    <a:lnTo>
                      <a:pt x="53592" y="0"/>
                    </a:lnTo>
                    <a:lnTo>
                      <a:pt x="26796" y="19428"/>
                    </a:lnTo>
                    <a:lnTo>
                      <a:pt x="0" y="297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5" name="Google Shape;3715;p144"/>
              <p:cNvSpPr/>
              <p:nvPr/>
            </p:nvSpPr>
            <p:spPr>
              <a:xfrm flipH="1">
                <a:off x="7313612" y="3562350"/>
                <a:ext cx="158750" cy="231775"/>
              </a:xfrm>
              <a:custGeom>
                <a:rect b="b" l="l" r="r" t="t"/>
                <a:pathLst>
                  <a:path extrusionOk="0" h="120000" w="120000">
                    <a:moveTo>
                      <a:pt x="0" y="40273"/>
                    </a:moveTo>
                    <a:lnTo>
                      <a:pt x="73333" y="119999"/>
                    </a:lnTo>
                    <a:lnTo>
                      <a:pt x="98888" y="108493"/>
                    </a:lnTo>
                    <a:lnTo>
                      <a:pt x="120000" y="95342"/>
                    </a:lnTo>
                    <a:lnTo>
                      <a:pt x="33333" y="0"/>
                    </a:lnTo>
                    <a:lnTo>
                      <a:pt x="17777" y="18904"/>
                    </a:lnTo>
                    <a:lnTo>
                      <a:pt x="0" y="4027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6" name="Google Shape;3716;p144"/>
              <p:cNvSpPr/>
              <p:nvPr/>
            </p:nvSpPr>
            <p:spPr>
              <a:xfrm flipH="1">
                <a:off x="7256462" y="3487737"/>
                <a:ext cx="142875" cy="211137"/>
              </a:xfrm>
              <a:custGeom>
                <a:rect b="b" l="l" r="r" t="t"/>
                <a:pathLst>
                  <a:path extrusionOk="0" h="120000" w="120000">
                    <a:moveTo>
                      <a:pt x="0" y="10827"/>
                    </a:moveTo>
                    <a:lnTo>
                      <a:pt x="100206" y="120000"/>
                    </a:lnTo>
                    <a:lnTo>
                      <a:pt x="113814" y="92932"/>
                    </a:lnTo>
                    <a:lnTo>
                      <a:pt x="120000" y="56842"/>
                    </a:lnTo>
                    <a:lnTo>
                      <a:pt x="65567" y="0"/>
                    </a:lnTo>
                    <a:lnTo>
                      <a:pt x="54432" y="9022"/>
                    </a:lnTo>
                    <a:lnTo>
                      <a:pt x="37113" y="10827"/>
                    </a:lnTo>
                    <a:lnTo>
                      <a:pt x="0" y="108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7" name="Google Shape;3717;p144"/>
              <p:cNvSpPr/>
              <p:nvPr/>
            </p:nvSpPr>
            <p:spPr>
              <a:xfrm flipH="1">
                <a:off x="7172325" y="3381375"/>
                <a:ext cx="115887" cy="125412"/>
              </a:xfrm>
              <a:custGeom>
                <a:rect b="b" l="l" r="r" t="t"/>
                <a:pathLst>
                  <a:path extrusionOk="0" h="120000" w="120000">
                    <a:moveTo>
                      <a:pt x="0" y="53164"/>
                    </a:moveTo>
                    <a:lnTo>
                      <a:pt x="46153" y="120000"/>
                    </a:lnTo>
                    <a:lnTo>
                      <a:pt x="120000" y="88101"/>
                    </a:lnTo>
                    <a:lnTo>
                      <a:pt x="60000" y="0"/>
                    </a:lnTo>
                    <a:lnTo>
                      <a:pt x="24615" y="27341"/>
                    </a:lnTo>
                    <a:lnTo>
                      <a:pt x="0" y="5316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8" name="Google Shape;3718;p144"/>
              <p:cNvSpPr/>
              <p:nvPr/>
            </p:nvSpPr>
            <p:spPr>
              <a:xfrm flipH="1">
                <a:off x="7078662" y="3281362"/>
                <a:ext cx="114300" cy="150812"/>
              </a:xfrm>
              <a:custGeom>
                <a:rect b="b" l="l" r="r" t="t"/>
                <a:pathLst>
                  <a:path extrusionOk="0" h="120000" w="120000">
                    <a:moveTo>
                      <a:pt x="0" y="46736"/>
                    </a:moveTo>
                    <a:lnTo>
                      <a:pt x="60000" y="120000"/>
                    </a:lnTo>
                    <a:lnTo>
                      <a:pt x="87692" y="99789"/>
                    </a:lnTo>
                    <a:lnTo>
                      <a:pt x="120000" y="75789"/>
                    </a:lnTo>
                    <a:lnTo>
                      <a:pt x="60000" y="0"/>
                    </a:lnTo>
                    <a:lnTo>
                      <a:pt x="0" y="4673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9" name="Google Shape;3719;p144"/>
              <p:cNvSpPr/>
              <p:nvPr/>
            </p:nvSpPr>
            <p:spPr>
              <a:xfrm flipH="1">
                <a:off x="6978650" y="3181350"/>
                <a:ext cx="120650" cy="158750"/>
              </a:xfrm>
              <a:custGeom>
                <a:rect b="b" l="l" r="r" t="t"/>
                <a:pathLst>
                  <a:path extrusionOk="0" h="120000" w="120000">
                    <a:moveTo>
                      <a:pt x="0" y="44400"/>
                    </a:moveTo>
                    <a:lnTo>
                      <a:pt x="64390" y="120000"/>
                    </a:lnTo>
                    <a:lnTo>
                      <a:pt x="120000" y="84000"/>
                    </a:lnTo>
                    <a:lnTo>
                      <a:pt x="54146" y="0"/>
                    </a:lnTo>
                    <a:lnTo>
                      <a:pt x="0" y="444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0" name="Google Shape;3720;p144"/>
              <p:cNvSpPr/>
              <p:nvPr/>
            </p:nvSpPr>
            <p:spPr>
              <a:xfrm flipH="1">
                <a:off x="6869112" y="3089275"/>
                <a:ext cx="134937" cy="169862"/>
              </a:xfrm>
              <a:custGeom>
                <a:rect b="b" l="l" r="r" t="t"/>
                <a:pathLst>
                  <a:path extrusionOk="0" h="120000" w="120000">
                    <a:moveTo>
                      <a:pt x="6521" y="31401"/>
                    </a:moveTo>
                    <a:lnTo>
                      <a:pt x="0" y="35887"/>
                    </a:lnTo>
                    <a:lnTo>
                      <a:pt x="62608" y="120000"/>
                    </a:lnTo>
                    <a:lnTo>
                      <a:pt x="120000" y="88598"/>
                    </a:lnTo>
                    <a:lnTo>
                      <a:pt x="50869" y="0"/>
                    </a:lnTo>
                    <a:lnTo>
                      <a:pt x="6521" y="3140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144"/>
              <p:cNvSpPr/>
              <p:nvPr/>
            </p:nvSpPr>
            <p:spPr>
              <a:xfrm flipH="1">
                <a:off x="6727825" y="3041650"/>
                <a:ext cx="122237" cy="136525"/>
              </a:xfrm>
              <a:custGeom>
                <a:rect b="b" l="l" r="r" t="t"/>
                <a:pathLst>
                  <a:path extrusionOk="0" h="120000" w="120000">
                    <a:moveTo>
                      <a:pt x="0" y="5581"/>
                    </a:moveTo>
                    <a:lnTo>
                      <a:pt x="43373" y="120000"/>
                    </a:lnTo>
                    <a:lnTo>
                      <a:pt x="79518" y="113023"/>
                    </a:lnTo>
                    <a:lnTo>
                      <a:pt x="119999" y="110232"/>
                    </a:lnTo>
                    <a:lnTo>
                      <a:pt x="76626" y="0"/>
                    </a:lnTo>
                    <a:lnTo>
                      <a:pt x="40481" y="2790"/>
                    </a:lnTo>
                    <a:lnTo>
                      <a:pt x="0" y="55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2" name="Google Shape;3722;p144"/>
              <p:cNvSpPr/>
              <p:nvPr/>
            </p:nvSpPr>
            <p:spPr>
              <a:xfrm flipH="1">
                <a:off x="6562725" y="3055937"/>
                <a:ext cx="98425" cy="1397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5074" y="105000"/>
                    </a:lnTo>
                    <a:lnTo>
                      <a:pt x="120000" y="120000"/>
                    </a:lnTo>
                    <a:lnTo>
                      <a:pt x="98507" y="6818"/>
                    </a:lnTo>
                    <a:lnTo>
                      <a:pt x="46567" y="27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3" name="Google Shape;3723;p144"/>
              <p:cNvSpPr/>
              <p:nvPr/>
            </p:nvSpPr>
            <p:spPr>
              <a:xfrm flipH="1">
                <a:off x="6405562" y="3063875"/>
                <a:ext cx="96837" cy="165100"/>
              </a:xfrm>
              <a:custGeom>
                <a:rect b="b" l="l" r="r" t="t"/>
                <a:pathLst>
                  <a:path extrusionOk="0" h="120000" w="120000">
                    <a:moveTo>
                      <a:pt x="0" y="2307"/>
                    </a:moveTo>
                    <a:lnTo>
                      <a:pt x="29090" y="109615"/>
                    </a:lnTo>
                    <a:lnTo>
                      <a:pt x="120000" y="120000"/>
                    </a:lnTo>
                    <a:lnTo>
                      <a:pt x="90909" y="0"/>
                    </a:lnTo>
                    <a:lnTo>
                      <a:pt x="0" y="230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4" name="Google Shape;3724;p144"/>
              <p:cNvSpPr/>
              <p:nvPr/>
            </p:nvSpPr>
            <p:spPr>
              <a:xfrm flipH="1">
                <a:off x="6249987" y="3025775"/>
                <a:ext cx="101600" cy="211137"/>
              </a:xfrm>
              <a:custGeom>
                <a:rect b="b" l="l" r="r" t="t"/>
                <a:pathLst>
                  <a:path extrusionOk="0" h="120000" w="120000">
                    <a:moveTo>
                      <a:pt x="0" y="15338"/>
                    </a:moveTo>
                    <a:lnTo>
                      <a:pt x="31304" y="120000"/>
                    </a:lnTo>
                    <a:lnTo>
                      <a:pt x="80000" y="120000"/>
                    </a:lnTo>
                    <a:lnTo>
                      <a:pt x="120000" y="120000"/>
                    </a:lnTo>
                    <a:lnTo>
                      <a:pt x="83478" y="0"/>
                    </a:lnTo>
                    <a:lnTo>
                      <a:pt x="43478" y="9022"/>
                    </a:lnTo>
                    <a:lnTo>
                      <a:pt x="0" y="1533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144"/>
              <p:cNvSpPr/>
              <p:nvPr/>
            </p:nvSpPr>
            <p:spPr>
              <a:xfrm flipH="1">
                <a:off x="6154737" y="2936875"/>
                <a:ext cx="1506537" cy="928687"/>
              </a:xfrm>
              <a:custGeom>
                <a:rect b="b" l="l" r="r" t="t"/>
                <a:pathLst>
                  <a:path extrusionOk="0" h="120000" w="120000">
                    <a:moveTo>
                      <a:pt x="39413" y="68923"/>
                    </a:moveTo>
                    <a:lnTo>
                      <a:pt x="31906" y="75076"/>
                    </a:lnTo>
                    <a:lnTo>
                      <a:pt x="32258" y="80205"/>
                    </a:lnTo>
                    <a:lnTo>
                      <a:pt x="32258" y="85128"/>
                    </a:lnTo>
                    <a:lnTo>
                      <a:pt x="31671" y="93128"/>
                    </a:lnTo>
                    <a:lnTo>
                      <a:pt x="29794" y="99897"/>
                    </a:lnTo>
                    <a:lnTo>
                      <a:pt x="27331" y="105641"/>
                    </a:lnTo>
                    <a:lnTo>
                      <a:pt x="23929" y="109948"/>
                    </a:lnTo>
                    <a:lnTo>
                      <a:pt x="19589" y="113641"/>
                    </a:lnTo>
                    <a:lnTo>
                      <a:pt x="14545" y="116512"/>
                    </a:lnTo>
                    <a:lnTo>
                      <a:pt x="8563" y="120000"/>
                    </a:lnTo>
                    <a:lnTo>
                      <a:pt x="0" y="101743"/>
                    </a:lnTo>
                    <a:lnTo>
                      <a:pt x="2111" y="102153"/>
                    </a:lnTo>
                    <a:lnTo>
                      <a:pt x="4574" y="101743"/>
                    </a:lnTo>
                    <a:lnTo>
                      <a:pt x="6686" y="101333"/>
                    </a:lnTo>
                    <a:lnTo>
                      <a:pt x="8563" y="99897"/>
                    </a:lnTo>
                    <a:lnTo>
                      <a:pt x="12316" y="96000"/>
                    </a:lnTo>
                    <a:lnTo>
                      <a:pt x="15014" y="90871"/>
                    </a:lnTo>
                    <a:lnTo>
                      <a:pt x="16891" y="85538"/>
                    </a:lnTo>
                    <a:lnTo>
                      <a:pt x="18533" y="81230"/>
                    </a:lnTo>
                    <a:lnTo>
                      <a:pt x="20410" y="73641"/>
                    </a:lnTo>
                    <a:lnTo>
                      <a:pt x="24985" y="73641"/>
                    </a:lnTo>
                    <a:lnTo>
                      <a:pt x="26041" y="73230"/>
                    </a:lnTo>
                    <a:lnTo>
                      <a:pt x="26862" y="72205"/>
                    </a:lnTo>
                    <a:lnTo>
                      <a:pt x="27331" y="70358"/>
                    </a:lnTo>
                    <a:lnTo>
                      <a:pt x="27917" y="67487"/>
                    </a:lnTo>
                    <a:lnTo>
                      <a:pt x="28152" y="67487"/>
                    </a:lnTo>
                    <a:lnTo>
                      <a:pt x="28739" y="66051"/>
                    </a:lnTo>
                    <a:lnTo>
                      <a:pt x="29794" y="64615"/>
                    </a:lnTo>
                    <a:lnTo>
                      <a:pt x="31085" y="62153"/>
                    </a:lnTo>
                    <a:lnTo>
                      <a:pt x="34369" y="56820"/>
                    </a:lnTo>
                    <a:lnTo>
                      <a:pt x="38357" y="50256"/>
                    </a:lnTo>
                    <a:lnTo>
                      <a:pt x="46686" y="35897"/>
                    </a:lnTo>
                    <a:lnTo>
                      <a:pt x="50439" y="29743"/>
                    </a:lnTo>
                    <a:lnTo>
                      <a:pt x="51847" y="27282"/>
                    </a:lnTo>
                    <a:lnTo>
                      <a:pt x="52903" y="25435"/>
                    </a:lnTo>
                    <a:lnTo>
                      <a:pt x="55014" y="21538"/>
                    </a:lnTo>
                    <a:lnTo>
                      <a:pt x="57712" y="18666"/>
                    </a:lnTo>
                    <a:lnTo>
                      <a:pt x="60410" y="16820"/>
                    </a:lnTo>
                    <a:lnTo>
                      <a:pt x="63343" y="14974"/>
                    </a:lnTo>
                    <a:lnTo>
                      <a:pt x="66275" y="13948"/>
                    </a:lnTo>
                    <a:lnTo>
                      <a:pt x="69208" y="13538"/>
                    </a:lnTo>
                    <a:lnTo>
                      <a:pt x="74604" y="13948"/>
                    </a:lnTo>
                    <a:lnTo>
                      <a:pt x="76246" y="14358"/>
                    </a:lnTo>
                    <a:lnTo>
                      <a:pt x="78123" y="14974"/>
                    </a:lnTo>
                    <a:lnTo>
                      <a:pt x="80469" y="15384"/>
                    </a:lnTo>
                    <a:lnTo>
                      <a:pt x="83167" y="15794"/>
                    </a:lnTo>
                    <a:lnTo>
                      <a:pt x="89384" y="16820"/>
                    </a:lnTo>
                    <a:lnTo>
                      <a:pt x="96070" y="16820"/>
                    </a:lnTo>
                    <a:lnTo>
                      <a:pt x="102521" y="15384"/>
                    </a:lnTo>
                    <a:lnTo>
                      <a:pt x="105689" y="14358"/>
                    </a:lnTo>
                    <a:lnTo>
                      <a:pt x="108739" y="12512"/>
                    </a:lnTo>
                    <a:lnTo>
                      <a:pt x="111085" y="10666"/>
                    </a:lnTo>
                    <a:lnTo>
                      <a:pt x="113196" y="7794"/>
                    </a:lnTo>
                    <a:lnTo>
                      <a:pt x="115073" y="4307"/>
                    </a:lnTo>
                    <a:lnTo>
                      <a:pt x="116480" y="0"/>
                    </a:lnTo>
                    <a:lnTo>
                      <a:pt x="117536" y="3487"/>
                    </a:lnTo>
                    <a:lnTo>
                      <a:pt x="118357" y="7794"/>
                    </a:lnTo>
                    <a:lnTo>
                      <a:pt x="119648" y="16820"/>
                    </a:lnTo>
                    <a:lnTo>
                      <a:pt x="120000" y="21538"/>
                    </a:lnTo>
                    <a:lnTo>
                      <a:pt x="119648" y="25846"/>
                    </a:lnTo>
                    <a:lnTo>
                      <a:pt x="119178" y="29743"/>
                    </a:lnTo>
                    <a:lnTo>
                      <a:pt x="118123" y="33025"/>
                    </a:lnTo>
                    <a:lnTo>
                      <a:pt x="116950" y="34871"/>
                    </a:lnTo>
                    <a:lnTo>
                      <a:pt x="115659" y="36923"/>
                    </a:lnTo>
                    <a:lnTo>
                      <a:pt x="112492" y="38358"/>
                    </a:lnTo>
                    <a:lnTo>
                      <a:pt x="110615" y="38769"/>
                    </a:lnTo>
                    <a:lnTo>
                      <a:pt x="108152" y="38769"/>
                    </a:lnTo>
                    <a:lnTo>
                      <a:pt x="105219" y="38769"/>
                    </a:lnTo>
                    <a:lnTo>
                      <a:pt x="101700" y="38358"/>
                    </a:lnTo>
                    <a:lnTo>
                      <a:pt x="97712" y="37333"/>
                    </a:lnTo>
                    <a:lnTo>
                      <a:pt x="93372" y="35897"/>
                    </a:lnTo>
                    <a:lnTo>
                      <a:pt x="83753" y="32000"/>
                    </a:lnTo>
                    <a:lnTo>
                      <a:pt x="78944" y="30564"/>
                    </a:lnTo>
                    <a:lnTo>
                      <a:pt x="74604" y="29743"/>
                    </a:lnTo>
                    <a:lnTo>
                      <a:pt x="70615" y="30153"/>
                    </a:lnTo>
                    <a:lnTo>
                      <a:pt x="67331" y="31589"/>
                    </a:lnTo>
                    <a:lnTo>
                      <a:pt x="63812" y="34871"/>
                    </a:lnTo>
                    <a:lnTo>
                      <a:pt x="60058" y="39179"/>
                    </a:lnTo>
                    <a:lnTo>
                      <a:pt x="51847" y="49641"/>
                    </a:lnTo>
                    <a:lnTo>
                      <a:pt x="47741" y="54974"/>
                    </a:lnTo>
                    <a:lnTo>
                      <a:pt x="44222" y="60307"/>
                    </a:lnTo>
                    <a:lnTo>
                      <a:pt x="41290" y="65025"/>
                    </a:lnTo>
                    <a:lnTo>
                      <a:pt x="39413" y="68923"/>
                    </a:lnTo>
                    <a:close/>
                  </a:path>
                </a:pathLst>
              </a:custGeom>
              <a:solidFill>
                <a:srgbClr val="FF33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6" name="Google Shape;3726;p144"/>
              <p:cNvSpPr/>
              <p:nvPr/>
            </p:nvSpPr>
            <p:spPr>
              <a:xfrm flipH="1">
                <a:off x="7289800" y="3086100"/>
                <a:ext cx="819150" cy="641350"/>
              </a:xfrm>
              <a:custGeom>
                <a:rect b="b" l="l" r="r" t="t"/>
                <a:pathLst>
                  <a:path extrusionOk="0" h="120000" w="120000">
                    <a:moveTo>
                      <a:pt x="100575" y="48118"/>
                    </a:moveTo>
                    <a:lnTo>
                      <a:pt x="100575" y="45445"/>
                    </a:lnTo>
                    <a:lnTo>
                      <a:pt x="101223" y="41881"/>
                    </a:lnTo>
                    <a:lnTo>
                      <a:pt x="103597" y="37128"/>
                    </a:lnTo>
                    <a:lnTo>
                      <a:pt x="107050" y="32970"/>
                    </a:lnTo>
                    <a:lnTo>
                      <a:pt x="108561" y="32376"/>
                    </a:lnTo>
                    <a:lnTo>
                      <a:pt x="110071" y="31782"/>
                    </a:lnTo>
                    <a:lnTo>
                      <a:pt x="114388" y="33861"/>
                    </a:lnTo>
                    <a:lnTo>
                      <a:pt x="117410" y="36534"/>
                    </a:lnTo>
                    <a:lnTo>
                      <a:pt x="119352" y="40693"/>
                    </a:lnTo>
                    <a:lnTo>
                      <a:pt x="120000" y="46039"/>
                    </a:lnTo>
                    <a:lnTo>
                      <a:pt x="120000" y="51683"/>
                    </a:lnTo>
                    <a:lnTo>
                      <a:pt x="118920" y="57920"/>
                    </a:lnTo>
                    <a:lnTo>
                      <a:pt x="116978" y="69801"/>
                    </a:lnTo>
                    <a:lnTo>
                      <a:pt x="115899" y="73960"/>
                    </a:lnTo>
                    <a:lnTo>
                      <a:pt x="115035" y="76633"/>
                    </a:lnTo>
                    <a:lnTo>
                      <a:pt x="113525" y="78118"/>
                    </a:lnTo>
                    <a:lnTo>
                      <a:pt x="111582" y="78712"/>
                    </a:lnTo>
                    <a:lnTo>
                      <a:pt x="103165" y="78712"/>
                    </a:lnTo>
                    <a:lnTo>
                      <a:pt x="99712" y="89702"/>
                    </a:lnTo>
                    <a:lnTo>
                      <a:pt x="96690" y="95940"/>
                    </a:lnTo>
                    <a:lnTo>
                      <a:pt x="93237" y="103663"/>
                    </a:lnTo>
                    <a:lnTo>
                      <a:pt x="88273" y="111089"/>
                    </a:lnTo>
                    <a:lnTo>
                      <a:pt x="81366" y="116732"/>
                    </a:lnTo>
                    <a:lnTo>
                      <a:pt x="77913" y="118811"/>
                    </a:lnTo>
                    <a:lnTo>
                      <a:pt x="74028" y="119405"/>
                    </a:lnTo>
                    <a:lnTo>
                      <a:pt x="69496" y="120000"/>
                    </a:lnTo>
                    <a:lnTo>
                      <a:pt x="65611" y="119405"/>
                    </a:lnTo>
                    <a:lnTo>
                      <a:pt x="64100" y="118811"/>
                    </a:lnTo>
                    <a:lnTo>
                      <a:pt x="62589" y="118811"/>
                    </a:lnTo>
                    <a:lnTo>
                      <a:pt x="58273" y="118811"/>
                    </a:lnTo>
                    <a:lnTo>
                      <a:pt x="56762" y="117326"/>
                    </a:lnTo>
                    <a:lnTo>
                      <a:pt x="55683" y="116732"/>
                    </a:lnTo>
                    <a:lnTo>
                      <a:pt x="55251" y="114653"/>
                    </a:lnTo>
                    <a:lnTo>
                      <a:pt x="56330" y="111089"/>
                    </a:lnTo>
                    <a:lnTo>
                      <a:pt x="56330" y="111980"/>
                    </a:lnTo>
                    <a:lnTo>
                      <a:pt x="55251" y="111980"/>
                    </a:lnTo>
                    <a:lnTo>
                      <a:pt x="52230" y="113168"/>
                    </a:lnTo>
                    <a:lnTo>
                      <a:pt x="48776" y="112574"/>
                    </a:lnTo>
                    <a:lnTo>
                      <a:pt x="46834" y="111089"/>
                    </a:lnTo>
                    <a:lnTo>
                      <a:pt x="45323" y="108415"/>
                    </a:lnTo>
                    <a:lnTo>
                      <a:pt x="38848" y="94455"/>
                    </a:lnTo>
                    <a:lnTo>
                      <a:pt x="37553" y="92376"/>
                    </a:lnTo>
                    <a:lnTo>
                      <a:pt x="35395" y="90297"/>
                    </a:lnTo>
                    <a:lnTo>
                      <a:pt x="33453" y="90297"/>
                    </a:lnTo>
                    <a:lnTo>
                      <a:pt x="31942" y="91782"/>
                    </a:lnTo>
                    <a:lnTo>
                      <a:pt x="29568" y="93861"/>
                    </a:lnTo>
                    <a:lnTo>
                      <a:pt x="26546" y="96534"/>
                    </a:lnTo>
                    <a:lnTo>
                      <a:pt x="19640" y="101584"/>
                    </a:lnTo>
                    <a:lnTo>
                      <a:pt x="15755" y="103663"/>
                    </a:lnTo>
                    <a:lnTo>
                      <a:pt x="11870" y="103663"/>
                    </a:lnTo>
                    <a:lnTo>
                      <a:pt x="8417" y="102178"/>
                    </a:lnTo>
                    <a:lnTo>
                      <a:pt x="5395" y="99504"/>
                    </a:lnTo>
                    <a:lnTo>
                      <a:pt x="3453" y="95346"/>
                    </a:lnTo>
                    <a:lnTo>
                      <a:pt x="2805" y="91188"/>
                    </a:lnTo>
                    <a:lnTo>
                      <a:pt x="2805" y="87623"/>
                    </a:lnTo>
                    <a:lnTo>
                      <a:pt x="3884" y="83465"/>
                    </a:lnTo>
                    <a:lnTo>
                      <a:pt x="7769" y="77227"/>
                    </a:lnTo>
                    <a:lnTo>
                      <a:pt x="12733" y="72475"/>
                    </a:lnTo>
                    <a:lnTo>
                      <a:pt x="8848" y="70396"/>
                    </a:lnTo>
                    <a:lnTo>
                      <a:pt x="4964" y="66237"/>
                    </a:lnTo>
                    <a:lnTo>
                      <a:pt x="1942" y="60594"/>
                    </a:lnTo>
                    <a:lnTo>
                      <a:pt x="0" y="53762"/>
                    </a:lnTo>
                    <a:lnTo>
                      <a:pt x="0" y="50198"/>
                    </a:lnTo>
                    <a:lnTo>
                      <a:pt x="431" y="46039"/>
                    </a:lnTo>
                    <a:lnTo>
                      <a:pt x="1510" y="41881"/>
                    </a:lnTo>
                    <a:lnTo>
                      <a:pt x="2805" y="38613"/>
                    </a:lnTo>
                    <a:lnTo>
                      <a:pt x="5395" y="34455"/>
                    </a:lnTo>
                    <a:lnTo>
                      <a:pt x="8417" y="30891"/>
                    </a:lnTo>
                    <a:lnTo>
                      <a:pt x="12733" y="27623"/>
                    </a:lnTo>
                    <a:lnTo>
                      <a:pt x="17697" y="24059"/>
                    </a:lnTo>
                    <a:lnTo>
                      <a:pt x="19640" y="14257"/>
                    </a:lnTo>
                    <a:lnTo>
                      <a:pt x="22661" y="15148"/>
                    </a:lnTo>
                    <a:lnTo>
                      <a:pt x="25035" y="15148"/>
                    </a:lnTo>
                    <a:lnTo>
                      <a:pt x="29568" y="11584"/>
                    </a:lnTo>
                    <a:lnTo>
                      <a:pt x="33453" y="6831"/>
                    </a:lnTo>
                    <a:lnTo>
                      <a:pt x="36906" y="0"/>
                    </a:lnTo>
                    <a:lnTo>
                      <a:pt x="41007" y="4752"/>
                    </a:lnTo>
                    <a:lnTo>
                      <a:pt x="44460" y="8019"/>
                    </a:lnTo>
                    <a:lnTo>
                      <a:pt x="45971" y="12178"/>
                    </a:lnTo>
                    <a:lnTo>
                      <a:pt x="47266" y="17227"/>
                    </a:lnTo>
                    <a:lnTo>
                      <a:pt x="47913" y="20495"/>
                    </a:lnTo>
                    <a:lnTo>
                      <a:pt x="47913" y="22574"/>
                    </a:lnTo>
                    <a:lnTo>
                      <a:pt x="49424" y="26138"/>
                    </a:lnTo>
                    <a:lnTo>
                      <a:pt x="51366" y="26732"/>
                    </a:lnTo>
                    <a:lnTo>
                      <a:pt x="54172" y="26732"/>
                    </a:lnTo>
                    <a:lnTo>
                      <a:pt x="58705" y="26732"/>
                    </a:lnTo>
                    <a:lnTo>
                      <a:pt x="62589" y="28217"/>
                    </a:lnTo>
                    <a:lnTo>
                      <a:pt x="66690" y="30891"/>
                    </a:lnTo>
                    <a:lnTo>
                      <a:pt x="71007" y="35049"/>
                    </a:lnTo>
                    <a:lnTo>
                      <a:pt x="75539" y="40099"/>
                    </a:lnTo>
                    <a:lnTo>
                      <a:pt x="79856" y="41881"/>
                    </a:lnTo>
                    <a:lnTo>
                      <a:pt x="83956" y="42772"/>
                    </a:lnTo>
                    <a:lnTo>
                      <a:pt x="88920" y="41287"/>
                    </a:lnTo>
                    <a:lnTo>
                      <a:pt x="93237" y="40099"/>
                    </a:lnTo>
                    <a:lnTo>
                      <a:pt x="96690" y="40099"/>
                    </a:lnTo>
                    <a:lnTo>
                      <a:pt x="99280" y="42772"/>
                    </a:lnTo>
                    <a:lnTo>
                      <a:pt x="100143" y="45445"/>
                    </a:lnTo>
                    <a:lnTo>
                      <a:pt x="100575" y="48118"/>
                    </a:lnTo>
                    <a:close/>
                  </a:path>
                </a:pathLst>
              </a:custGeom>
              <a:solidFill>
                <a:srgbClr val="FFCCC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7" name="Google Shape;3727;p144"/>
              <p:cNvSpPr/>
              <p:nvPr/>
            </p:nvSpPr>
            <p:spPr>
              <a:xfrm flipH="1">
                <a:off x="6586537" y="2535237"/>
                <a:ext cx="1404937" cy="923925"/>
              </a:xfrm>
              <a:custGeom>
                <a:rect b="b" l="l" r="r" t="t"/>
                <a:pathLst>
                  <a:path extrusionOk="0" h="120000" w="120000">
                    <a:moveTo>
                      <a:pt x="58113" y="120000"/>
                    </a:moveTo>
                    <a:lnTo>
                      <a:pt x="59245" y="111752"/>
                    </a:lnTo>
                    <a:lnTo>
                      <a:pt x="59874" y="107422"/>
                    </a:lnTo>
                    <a:lnTo>
                      <a:pt x="59874" y="103505"/>
                    </a:lnTo>
                    <a:lnTo>
                      <a:pt x="59496" y="99793"/>
                    </a:lnTo>
                    <a:lnTo>
                      <a:pt x="58364" y="96907"/>
                    </a:lnTo>
                    <a:lnTo>
                      <a:pt x="56603" y="95051"/>
                    </a:lnTo>
                    <a:lnTo>
                      <a:pt x="54088" y="93608"/>
                    </a:lnTo>
                    <a:lnTo>
                      <a:pt x="53207" y="94020"/>
                    </a:lnTo>
                    <a:lnTo>
                      <a:pt x="52327" y="94432"/>
                    </a:lnTo>
                    <a:lnTo>
                      <a:pt x="50314" y="97319"/>
                    </a:lnTo>
                    <a:lnTo>
                      <a:pt x="48930" y="100618"/>
                    </a:lnTo>
                    <a:lnTo>
                      <a:pt x="48553" y="103092"/>
                    </a:lnTo>
                    <a:lnTo>
                      <a:pt x="48553" y="104948"/>
                    </a:lnTo>
                    <a:lnTo>
                      <a:pt x="48301" y="103092"/>
                    </a:lnTo>
                    <a:lnTo>
                      <a:pt x="47798" y="101237"/>
                    </a:lnTo>
                    <a:lnTo>
                      <a:pt x="46289" y="99381"/>
                    </a:lnTo>
                    <a:lnTo>
                      <a:pt x="44276" y="99381"/>
                    </a:lnTo>
                    <a:lnTo>
                      <a:pt x="41761" y="100206"/>
                    </a:lnTo>
                    <a:lnTo>
                      <a:pt x="38867" y="101237"/>
                    </a:lnTo>
                    <a:lnTo>
                      <a:pt x="36477" y="100618"/>
                    </a:lnTo>
                    <a:lnTo>
                      <a:pt x="33962" y="99381"/>
                    </a:lnTo>
                    <a:lnTo>
                      <a:pt x="31320" y="95876"/>
                    </a:lnTo>
                    <a:lnTo>
                      <a:pt x="28805" y="92989"/>
                    </a:lnTo>
                    <a:lnTo>
                      <a:pt x="26415" y="91134"/>
                    </a:lnTo>
                    <a:lnTo>
                      <a:pt x="24150" y="90103"/>
                    </a:lnTo>
                    <a:lnTo>
                      <a:pt x="21509" y="90103"/>
                    </a:lnTo>
                    <a:lnTo>
                      <a:pt x="19874" y="90103"/>
                    </a:lnTo>
                    <a:lnTo>
                      <a:pt x="18742" y="89690"/>
                    </a:lnTo>
                    <a:lnTo>
                      <a:pt x="17861" y="87216"/>
                    </a:lnTo>
                    <a:lnTo>
                      <a:pt x="17861" y="85773"/>
                    </a:lnTo>
                    <a:lnTo>
                      <a:pt x="17484" y="83505"/>
                    </a:lnTo>
                    <a:lnTo>
                      <a:pt x="16729" y="80000"/>
                    </a:lnTo>
                    <a:lnTo>
                      <a:pt x="15849" y="77113"/>
                    </a:lnTo>
                    <a:lnTo>
                      <a:pt x="13836" y="74845"/>
                    </a:lnTo>
                    <a:lnTo>
                      <a:pt x="11446" y="71546"/>
                    </a:lnTo>
                    <a:lnTo>
                      <a:pt x="8930" y="69072"/>
                    </a:lnTo>
                    <a:lnTo>
                      <a:pt x="6037" y="66597"/>
                    </a:lnTo>
                    <a:lnTo>
                      <a:pt x="2893" y="65773"/>
                    </a:lnTo>
                    <a:lnTo>
                      <a:pt x="1383" y="66185"/>
                    </a:lnTo>
                    <a:lnTo>
                      <a:pt x="0" y="66597"/>
                    </a:lnTo>
                    <a:lnTo>
                      <a:pt x="2012" y="63711"/>
                    </a:lnTo>
                    <a:lnTo>
                      <a:pt x="3396" y="61443"/>
                    </a:lnTo>
                    <a:lnTo>
                      <a:pt x="4528" y="58969"/>
                    </a:lnTo>
                    <a:lnTo>
                      <a:pt x="5786" y="57113"/>
                    </a:lnTo>
                    <a:lnTo>
                      <a:pt x="6918" y="53195"/>
                    </a:lnTo>
                    <a:lnTo>
                      <a:pt x="7169" y="50721"/>
                    </a:lnTo>
                    <a:lnTo>
                      <a:pt x="7798" y="47835"/>
                    </a:lnTo>
                    <a:lnTo>
                      <a:pt x="8553" y="45567"/>
                    </a:lnTo>
                    <a:lnTo>
                      <a:pt x="10314" y="43092"/>
                    </a:lnTo>
                    <a:lnTo>
                      <a:pt x="12327" y="41649"/>
                    </a:lnTo>
                    <a:lnTo>
                      <a:pt x="14968" y="41237"/>
                    </a:lnTo>
                    <a:lnTo>
                      <a:pt x="17484" y="41237"/>
                    </a:lnTo>
                    <a:lnTo>
                      <a:pt x="19874" y="41649"/>
                    </a:lnTo>
                    <a:lnTo>
                      <a:pt x="22138" y="43711"/>
                    </a:lnTo>
                    <a:lnTo>
                      <a:pt x="23899" y="45567"/>
                    </a:lnTo>
                    <a:lnTo>
                      <a:pt x="29056" y="44123"/>
                    </a:lnTo>
                    <a:lnTo>
                      <a:pt x="34465" y="43711"/>
                    </a:lnTo>
                    <a:lnTo>
                      <a:pt x="39119" y="44123"/>
                    </a:lnTo>
                    <a:lnTo>
                      <a:pt x="40880" y="44536"/>
                    </a:lnTo>
                    <a:lnTo>
                      <a:pt x="42012" y="45567"/>
                    </a:lnTo>
                    <a:lnTo>
                      <a:pt x="43773" y="48453"/>
                    </a:lnTo>
                    <a:lnTo>
                      <a:pt x="44905" y="50309"/>
                    </a:lnTo>
                    <a:lnTo>
                      <a:pt x="46037" y="51340"/>
                    </a:lnTo>
                    <a:lnTo>
                      <a:pt x="46918" y="51340"/>
                    </a:lnTo>
                    <a:lnTo>
                      <a:pt x="48050" y="50309"/>
                    </a:lnTo>
                    <a:lnTo>
                      <a:pt x="50943" y="48453"/>
                    </a:lnTo>
                    <a:lnTo>
                      <a:pt x="53836" y="45979"/>
                    </a:lnTo>
                    <a:lnTo>
                      <a:pt x="55220" y="44123"/>
                    </a:lnTo>
                    <a:lnTo>
                      <a:pt x="56603" y="41649"/>
                    </a:lnTo>
                    <a:lnTo>
                      <a:pt x="58113" y="38762"/>
                    </a:lnTo>
                    <a:lnTo>
                      <a:pt x="59496" y="35051"/>
                    </a:lnTo>
                    <a:lnTo>
                      <a:pt x="60754" y="32577"/>
                    </a:lnTo>
                    <a:lnTo>
                      <a:pt x="61886" y="29690"/>
                    </a:lnTo>
                    <a:lnTo>
                      <a:pt x="63899" y="25773"/>
                    </a:lnTo>
                    <a:lnTo>
                      <a:pt x="66163" y="22061"/>
                    </a:lnTo>
                    <a:lnTo>
                      <a:pt x="68805" y="18144"/>
                    </a:lnTo>
                    <a:lnTo>
                      <a:pt x="71949" y="13814"/>
                    </a:lnTo>
                    <a:lnTo>
                      <a:pt x="75345" y="10103"/>
                    </a:lnTo>
                    <a:lnTo>
                      <a:pt x="79119" y="6597"/>
                    </a:lnTo>
                    <a:lnTo>
                      <a:pt x="83144" y="3711"/>
                    </a:lnTo>
                    <a:lnTo>
                      <a:pt x="87798" y="1443"/>
                    </a:lnTo>
                    <a:lnTo>
                      <a:pt x="92327" y="0"/>
                    </a:lnTo>
                    <a:lnTo>
                      <a:pt x="97232" y="0"/>
                    </a:lnTo>
                    <a:lnTo>
                      <a:pt x="102767" y="412"/>
                    </a:lnTo>
                    <a:lnTo>
                      <a:pt x="108176" y="2886"/>
                    </a:lnTo>
                    <a:lnTo>
                      <a:pt x="113962" y="6597"/>
                    </a:lnTo>
                    <a:lnTo>
                      <a:pt x="120000" y="11958"/>
                    </a:lnTo>
                    <a:lnTo>
                      <a:pt x="114465" y="11958"/>
                    </a:lnTo>
                    <a:lnTo>
                      <a:pt x="109308" y="11958"/>
                    </a:lnTo>
                    <a:lnTo>
                      <a:pt x="104779" y="11958"/>
                    </a:lnTo>
                    <a:lnTo>
                      <a:pt x="100377" y="12371"/>
                    </a:lnTo>
                    <a:lnTo>
                      <a:pt x="96603" y="13814"/>
                    </a:lnTo>
                    <a:lnTo>
                      <a:pt x="93207" y="15876"/>
                    </a:lnTo>
                    <a:lnTo>
                      <a:pt x="90062" y="18556"/>
                    </a:lnTo>
                    <a:lnTo>
                      <a:pt x="87421" y="22886"/>
                    </a:lnTo>
                    <a:lnTo>
                      <a:pt x="84528" y="28659"/>
                    </a:lnTo>
                    <a:lnTo>
                      <a:pt x="80880" y="35876"/>
                    </a:lnTo>
                    <a:lnTo>
                      <a:pt x="76855" y="44123"/>
                    </a:lnTo>
                    <a:lnTo>
                      <a:pt x="72830" y="53608"/>
                    </a:lnTo>
                    <a:lnTo>
                      <a:pt x="69056" y="62886"/>
                    </a:lnTo>
                    <a:lnTo>
                      <a:pt x="65911" y="72371"/>
                    </a:lnTo>
                    <a:lnTo>
                      <a:pt x="63270" y="81443"/>
                    </a:lnTo>
                    <a:lnTo>
                      <a:pt x="62767" y="85360"/>
                    </a:lnTo>
                    <a:lnTo>
                      <a:pt x="62138" y="89690"/>
                    </a:lnTo>
                    <a:lnTo>
                      <a:pt x="61509" y="96494"/>
                    </a:lnTo>
                    <a:lnTo>
                      <a:pt x="61257" y="102061"/>
                    </a:lnTo>
                    <a:lnTo>
                      <a:pt x="61006" y="107010"/>
                    </a:lnTo>
                    <a:lnTo>
                      <a:pt x="60754" y="110721"/>
                    </a:lnTo>
                    <a:lnTo>
                      <a:pt x="60377" y="114226"/>
                    </a:lnTo>
                    <a:lnTo>
                      <a:pt x="60125" y="116494"/>
                    </a:lnTo>
                    <a:lnTo>
                      <a:pt x="59245" y="118556"/>
                    </a:lnTo>
                    <a:lnTo>
                      <a:pt x="58113" y="120000"/>
                    </a:lnTo>
                    <a:close/>
                  </a:path>
                </a:pathLst>
              </a:custGeom>
              <a:solidFill>
                <a:srgbClr val="339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144"/>
              <p:cNvSpPr/>
              <p:nvPr/>
            </p:nvSpPr>
            <p:spPr>
              <a:xfrm flipH="1">
                <a:off x="7856537" y="3041650"/>
                <a:ext cx="273050" cy="125412"/>
              </a:xfrm>
              <a:custGeom>
                <a:rect b="b" l="l" r="r" t="t"/>
                <a:pathLst>
                  <a:path extrusionOk="0" h="120000" w="120000">
                    <a:moveTo>
                      <a:pt x="68108" y="115443"/>
                    </a:moveTo>
                    <a:lnTo>
                      <a:pt x="77189" y="120000"/>
                    </a:lnTo>
                    <a:lnTo>
                      <a:pt x="84324" y="120000"/>
                    </a:lnTo>
                    <a:lnTo>
                      <a:pt x="97945" y="101772"/>
                    </a:lnTo>
                    <a:lnTo>
                      <a:pt x="109621" y="77468"/>
                    </a:lnTo>
                    <a:lnTo>
                      <a:pt x="120000" y="42531"/>
                    </a:lnTo>
                    <a:lnTo>
                      <a:pt x="107027" y="24303"/>
                    </a:lnTo>
                    <a:lnTo>
                      <a:pt x="92108" y="6075"/>
                    </a:lnTo>
                    <a:lnTo>
                      <a:pt x="75891" y="0"/>
                    </a:lnTo>
                    <a:lnTo>
                      <a:pt x="68108" y="3037"/>
                    </a:lnTo>
                    <a:lnTo>
                      <a:pt x="60972" y="6075"/>
                    </a:lnTo>
                    <a:lnTo>
                      <a:pt x="50594" y="34936"/>
                    </a:lnTo>
                    <a:lnTo>
                      <a:pt x="40216" y="48607"/>
                    </a:lnTo>
                    <a:lnTo>
                      <a:pt x="34378" y="51645"/>
                    </a:lnTo>
                    <a:lnTo>
                      <a:pt x="28540" y="48607"/>
                    </a:lnTo>
                    <a:lnTo>
                      <a:pt x="20756" y="45569"/>
                    </a:lnTo>
                    <a:lnTo>
                      <a:pt x="13621" y="37974"/>
                    </a:lnTo>
                    <a:lnTo>
                      <a:pt x="0" y="59240"/>
                    </a:lnTo>
                    <a:lnTo>
                      <a:pt x="17513" y="80506"/>
                    </a:lnTo>
                    <a:lnTo>
                      <a:pt x="32432" y="98734"/>
                    </a:lnTo>
                    <a:lnTo>
                      <a:pt x="49297" y="112405"/>
                    </a:lnTo>
                    <a:lnTo>
                      <a:pt x="68108" y="11544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9" name="Google Shape;3729;p144"/>
              <p:cNvSpPr/>
              <p:nvPr/>
            </p:nvSpPr>
            <p:spPr>
              <a:xfrm flipH="1">
                <a:off x="7412037" y="3211512"/>
                <a:ext cx="696912" cy="298450"/>
              </a:xfrm>
              <a:custGeom>
                <a:rect b="b" l="l" r="r" t="t"/>
                <a:pathLst>
                  <a:path extrusionOk="0" h="120000" w="120000">
                    <a:moveTo>
                      <a:pt x="120000" y="31276"/>
                    </a:moveTo>
                    <a:lnTo>
                      <a:pt x="119492" y="20425"/>
                    </a:lnTo>
                    <a:lnTo>
                      <a:pt x="72558" y="65106"/>
                    </a:lnTo>
                    <a:lnTo>
                      <a:pt x="71797" y="56170"/>
                    </a:lnTo>
                    <a:lnTo>
                      <a:pt x="70274" y="47234"/>
                    </a:lnTo>
                    <a:lnTo>
                      <a:pt x="65454" y="32553"/>
                    </a:lnTo>
                    <a:lnTo>
                      <a:pt x="59112" y="20425"/>
                    </a:lnTo>
                    <a:lnTo>
                      <a:pt x="51501" y="10212"/>
                    </a:lnTo>
                    <a:lnTo>
                      <a:pt x="42875" y="4468"/>
                    </a:lnTo>
                    <a:lnTo>
                      <a:pt x="34756" y="0"/>
                    </a:lnTo>
                    <a:lnTo>
                      <a:pt x="27145" y="0"/>
                    </a:lnTo>
                    <a:lnTo>
                      <a:pt x="20803" y="1276"/>
                    </a:lnTo>
                    <a:lnTo>
                      <a:pt x="14968" y="8936"/>
                    </a:lnTo>
                    <a:lnTo>
                      <a:pt x="9894" y="15957"/>
                    </a:lnTo>
                    <a:lnTo>
                      <a:pt x="6342" y="23617"/>
                    </a:lnTo>
                    <a:lnTo>
                      <a:pt x="3298" y="32553"/>
                    </a:lnTo>
                    <a:lnTo>
                      <a:pt x="1775" y="39574"/>
                    </a:lnTo>
                    <a:lnTo>
                      <a:pt x="507" y="48510"/>
                    </a:lnTo>
                    <a:lnTo>
                      <a:pt x="0" y="57446"/>
                    </a:lnTo>
                    <a:lnTo>
                      <a:pt x="0" y="65106"/>
                    </a:lnTo>
                    <a:lnTo>
                      <a:pt x="2283" y="79787"/>
                    </a:lnTo>
                    <a:lnTo>
                      <a:pt x="5835" y="91914"/>
                    </a:lnTo>
                    <a:lnTo>
                      <a:pt x="10401" y="100851"/>
                    </a:lnTo>
                    <a:lnTo>
                      <a:pt x="14968" y="105319"/>
                    </a:lnTo>
                    <a:lnTo>
                      <a:pt x="22071" y="109787"/>
                    </a:lnTo>
                    <a:lnTo>
                      <a:pt x="29429" y="114255"/>
                    </a:lnTo>
                    <a:lnTo>
                      <a:pt x="38308" y="118723"/>
                    </a:lnTo>
                    <a:lnTo>
                      <a:pt x="46427" y="120000"/>
                    </a:lnTo>
                    <a:lnTo>
                      <a:pt x="54545" y="120000"/>
                    </a:lnTo>
                    <a:lnTo>
                      <a:pt x="61395" y="115531"/>
                    </a:lnTo>
                    <a:lnTo>
                      <a:pt x="67230" y="106595"/>
                    </a:lnTo>
                    <a:lnTo>
                      <a:pt x="69513" y="99574"/>
                    </a:lnTo>
                    <a:lnTo>
                      <a:pt x="71289" y="90638"/>
                    </a:lnTo>
                    <a:lnTo>
                      <a:pt x="71797" y="82978"/>
                    </a:lnTo>
                    <a:lnTo>
                      <a:pt x="120000" y="31276"/>
                    </a:lnTo>
                    <a:close/>
                  </a:path>
                </a:pathLst>
              </a:custGeom>
              <a:solidFill>
                <a:srgbClr val="99CC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0" name="Google Shape;3730;p144"/>
              <p:cNvSpPr/>
              <p:nvPr/>
            </p:nvSpPr>
            <p:spPr>
              <a:xfrm flipH="1">
                <a:off x="7961312" y="3259137"/>
                <a:ext cx="128587" cy="147637"/>
              </a:xfrm>
              <a:custGeom>
                <a:rect b="b" l="l" r="r" t="t"/>
                <a:pathLst>
                  <a:path extrusionOk="0" h="120000" w="120000">
                    <a:moveTo>
                      <a:pt x="41379" y="120000"/>
                    </a:moveTo>
                    <a:lnTo>
                      <a:pt x="26206" y="110967"/>
                    </a:lnTo>
                    <a:lnTo>
                      <a:pt x="13793" y="101935"/>
                    </a:lnTo>
                    <a:lnTo>
                      <a:pt x="4137" y="90322"/>
                    </a:lnTo>
                    <a:lnTo>
                      <a:pt x="0" y="81290"/>
                    </a:lnTo>
                    <a:lnTo>
                      <a:pt x="4137" y="68387"/>
                    </a:lnTo>
                    <a:lnTo>
                      <a:pt x="6896" y="56774"/>
                    </a:lnTo>
                    <a:lnTo>
                      <a:pt x="23448" y="36129"/>
                    </a:lnTo>
                    <a:lnTo>
                      <a:pt x="45517" y="20645"/>
                    </a:lnTo>
                    <a:lnTo>
                      <a:pt x="73103" y="6451"/>
                    </a:lnTo>
                    <a:lnTo>
                      <a:pt x="97931" y="0"/>
                    </a:lnTo>
                    <a:lnTo>
                      <a:pt x="120000" y="2580"/>
                    </a:lnTo>
                    <a:lnTo>
                      <a:pt x="92413" y="18064"/>
                    </a:lnTo>
                    <a:lnTo>
                      <a:pt x="73103" y="33548"/>
                    </a:lnTo>
                    <a:lnTo>
                      <a:pt x="57931" y="50322"/>
                    </a:lnTo>
                    <a:lnTo>
                      <a:pt x="48275" y="68387"/>
                    </a:lnTo>
                    <a:lnTo>
                      <a:pt x="41379" y="86451"/>
                    </a:lnTo>
                    <a:lnTo>
                      <a:pt x="38620" y="99354"/>
                    </a:lnTo>
                    <a:lnTo>
                      <a:pt x="38620" y="110967"/>
                    </a:lnTo>
                    <a:lnTo>
                      <a:pt x="41379" y="1200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145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36 / 38</a:t>
            </a:r>
            <a:endParaRPr/>
          </a:p>
        </p:txBody>
      </p:sp>
      <p:pic>
        <p:nvPicPr>
          <p:cNvPr descr="Adelante" id="3736" name="Google Shape;373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737" name="Google Shape;3737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8" name="Google Shape;3738;p14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739" name="Google Shape;3739;p14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0" name="Google Shape;3740;p14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741" name="Google Shape;3741;p14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14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3" name="Google Shape;3743;p14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4" name="Google Shape;3744;p14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14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14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7" name="Google Shape;3747;p14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8" name="Google Shape;3748;p14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9" name="Google Shape;3749;p14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0" name="Google Shape;3750;p14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1" name="Google Shape;3751;p14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52" name="Google Shape;3752;p14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753" name="Google Shape;3753;p14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4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5" name="Google Shape;3755;p145"/>
          <p:cNvSpPr/>
          <p:nvPr/>
        </p:nvSpPr>
        <p:spPr>
          <a:xfrm>
            <a:off x="2557462" y="5661025"/>
            <a:ext cx="35274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ice rink</a:t>
            </a:r>
            <a:endParaRPr/>
          </a:p>
        </p:txBody>
      </p:sp>
      <p:grpSp>
        <p:nvGrpSpPr>
          <p:cNvPr id="3756" name="Google Shape;3756;p145"/>
          <p:cNvGrpSpPr/>
          <p:nvPr/>
        </p:nvGrpSpPr>
        <p:grpSpPr>
          <a:xfrm>
            <a:off x="2653438" y="1211772"/>
            <a:ext cx="2915577" cy="2106969"/>
            <a:chOff x="1331887" y="1052489"/>
            <a:chExt cx="5616600" cy="3890986"/>
          </a:xfrm>
        </p:grpSpPr>
        <p:grpSp>
          <p:nvGrpSpPr>
            <p:cNvPr id="3757" name="Google Shape;3757;p145"/>
            <p:cNvGrpSpPr/>
            <p:nvPr/>
          </p:nvGrpSpPr>
          <p:grpSpPr>
            <a:xfrm>
              <a:off x="2627312" y="1052489"/>
              <a:ext cx="1081020" cy="1481119"/>
              <a:chOff x="227012" y="1054100"/>
              <a:chExt cx="1209600" cy="1768500"/>
            </a:xfrm>
          </p:grpSpPr>
          <p:sp>
            <p:nvSpPr>
              <p:cNvPr id="3758" name="Google Shape;3758;p145"/>
              <p:cNvSpPr/>
              <p:nvPr/>
            </p:nvSpPr>
            <p:spPr>
              <a:xfrm>
                <a:off x="227012" y="1054100"/>
                <a:ext cx="1209600" cy="1768500"/>
              </a:xfrm>
              <a:custGeom>
                <a:rect b="b" l="l" r="r" t="t"/>
                <a:pathLst>
                  <a:path extrusionOk="0" h="120000" w="120000">
                    <a:moveTo>
                      <a:pt x="68031" y="0"/>
                    </a:moveTo>
                    <a:lnTo>
                      <a:pt x="64409" y="5709"/>
                    </a:lnTo>
                    <a:lnTo>
                      <a:pt x="57322" y="7432"/>
                    </a:lnTo>
                    <a:lnTo>
                      <a:pt x="62362" y="11418"/>
                    </a:lnTo>
                    <a:lnTo>
                      <a:pt x="59212" y="16265"/>
                    </a:lnTo>
                    <a:lnTo>
                      <a:pt x="65984" y="15619"/>
                    </a:lnTo>
                    <a:lnTo>
                      <a:pt x="65984" y="20251"/>
                    </a:lnTo>
                    <a:lnTo>
                      <a:pt x="63149" y="21328"/>
                    </a:lnTo>
                    <a:lnTo>
                      <a:pt x="60157" y="22405"/>
                    </a:lnTo>
                    <a:lnTo>
                      <a:pt x="53858" y="24236"/>
                    </a:lnTo>
                    <a:lnTo>
                      <a:pt x="51023" y="25314"/>
                    </a:lnTo>
                    <a:lnTo>
                      <a:pt x="48188" y="26606"/>
                    </a:lnTo>
                    <a:lnTo>
                      <a:pt x="45984" y="28114"/>
                    </a:lnTo>
                    <a:lnTo>
                      <a:pt x="44251" y="29838"/>
                    </a:lnTo>
                    <a:lnTo>
                      <a:pt x="44094" y="30269"/>
                    </a:lnTo>
                    <a:lnTo>
                      <a:pt x="44251" y="30592"/>
                    </a:lnTo>
                    <a:lnTo>
                      <a:pt x="44881" y="30915"/>
                    </a:lnTo>
                    <a:lnTo>
                      <a:pt x="45669" y="31131"/>
                    </a:lnTo>
                    <a:lnTo>
                      <a:pt x="47874" y="31454"/>
                    </a:lnTo>
                    <a:lnTo>
                      <a:pt x="50393" y="31669"/>
                    </a:lnTo>
                    <a:lnTo>
                      <a:pt x="53070" y="31885"/>
                    </a:lnTo>
                    <a:lnTo>
                      <a:pt x="54960" y="32100"/>
                    </a:lnTo>
                    <a:lnTo>
                      <a:pt x="55905" y="32423"/>
                    </a:lnTo>
                    <a:lnTo>
                      <a:pt x="56220" y="32639"/>
                    </a:lnTo>
                    <a:lnTo>
                      <a:pt x="56377" y="32962"/>
                    </a:lnTo>
                    <a:lnTo>
                      <a:pt x="56220" y="33285"/>
                    </a:lnTo>
                    <a:lnTo>
                      <a:pt x="54803" y="34578"/>
                    </a:lnTo>
                    <a:lnTo>
                      <a:pt x="53543" y="35655"/>
                    </a:lnTo>
                    <a:lnTo>
                      <a:pt x="51968" y="36624"/>
                    </a:lnTo>
                    <a:lnTo>
                      <a:pt x="50551" y="37271"/>
                    </a:lnTo>
                    <a:lnTo>
                      <a:pt x="47559" y="38563"/>
                    </a:lnTo>
                    <a:lnTo>
                      <a:pt x="44251" y="39533"/>
                    </a:lnTo>
                    <a:lnTo>
                      <a:pt x="41417" y="40394"/>
                    </a:lnTo>
                    <a:lnTo>
                      <a:pt x="38740" y="41472"/>
                    </a:lnTo>
                    <a:lnTo>
                      <a:pt x="36377" y="42872"/>
                    </a:lnTo>
                    <a:lnTo>
                      <a:pt x="35275" y="43626"/>
                    </a:lnTo>
                    <a:lnTo>
                      <a:pt x="34488" y="44703"/>
                    </a:lnTo>
                    <a:lnTo>
                      <a:pt x="34645" y="45242"/>
                    </a:lnTo>
                    <a:lnTo>
                      <a:pt x="34960" y="45565"/>
                    </a:lnTo>
                    <a:lnTo>
                      <a:pt x="36220" y="45888"/>
                    </a:lnTo>
                    <a:lnTo>
                      <a:pt x="37795" y="45888"/>
                    </a:lnTo>
                    <a:lnTo>
                      <a:pt x="40000" y="45780"/>
                    </a:lnTo>
                    <a:lnTo>
                      <a:pt x="44724" y="45242"/>
                    </a:lnTo>
                    <a:lnTo>
                      <a:pt x="46771" y="44919"/>
                    </a:lnTo>
                    <a:lnTo>
                      <a:pt x="48346" y="45026"/>
                    </a:lnTo>
                    <a:lnTo>
                      <a:pt x="50078" y="45350"/>
                    </a:lnTo>
                    <a:lnTo>
                      <a:pt x="51968" y="45888"/>
                    </a:lnTo>
                    <a:lnTo>
                      <a:pt x="52598" y="46211"/>
                    </a:lnTo>
                    <a:lnTo>
                      <a:pt x="53228" y="46427"/>
                    </a:lnTo>
                    <a:lnTo>
                      <a:pt x="53385" y="46858"/>
                    </a:lnTo>
                    <a:lnTo>
                      <a:pt x="53070" y="47181"/>
                    </a:lnTo>
                    <a:lnTo>
                      <a:pt x="49606" y="48797"/>
                    </a:lnTo>
                    <a:lnTo>
                      <a:pt x="45826" y="50197"/>
                    </a:lnTo>
                    <a:lnTo>
                      <a:pt x="37637" y="52244"/>
                    </a:lnTo>
                    <a:lnTo>
                      <a:pt x="33543" y="53536"/>
                    </a:lnTo>
                    <a:lnTo>
                      <a:pt x="30078" y="55044"/>
                    </a:lnTo>
                    <a:lnTo>
                      <a:pt x="28503" y="56014"/>
                    </a:lnTo>
                    <a:lnTo>
                      <a:pt x="26929" y="56983"/>
                    </a:lnTo>
                    <a:lnTo>
                      <a:pt x="25826" y="58276"/>
                    </a:lnTo>
                    <a:lnTo>
                      <a:pt x="24724" y="59676"/>
                    </a:lnTo>
                    <a:lnTo>
                      <a:pt x="26614" y="60323"/>
                    </a:lnTo>
                    <a:lnTo>
                      <a:pt x="29133" y="60861"/>
                    </a:lnTo>
                    <a:lnTo>
                      <a:pt x="31968" y="61292"/>
                    </a:lnTo>
                    <a:lnTo>
                      <a:pt x="35118" y="61615"/>
                    </a:lnTo>
                    <a:lnTo>
                      <a:pt x="41574" y="62154"/>
                    </a:lnTo>
                    <a:lnTo>
                      <a:pt x="44881" y="62477"/>
                    </a:lnTo>
                    <a:lnTo>
                      <a:pt x="47874" y="62800"/>
                    </a:lnTo>
                    <a:lnTo>
                      <a:pt x="49133" y="63016"/>
                    </a:lnTo>
                    <a:lnTo>
                      <a:pt x="49763" y="63123"/>
                    </a:lnTo>
                    <a:lnTo>
                      <a:pt x="50078" y="63339"/>
                    </a:lnTo>
                    <a:lnTo>
                      <a:pt x="50236" y="63554"/>
                    </a:lnTo>
                    <a:lnTo>
                      <a:pt x="50078" y="63877"/>
                    </a:lnTo>
                    <a:lnTo>
                      <a:pt x="49763" y="64201"/>
                    </a:lnTo>
                    <a:lnTo>
                      <a:pt x="49133" y="64416"/>
                    </a:lnTo>
                    <a:lnTo>
                      <a:pt x="48031" y="64739"/>
                    </a:lnTo>
                    <a:lnTo>
                      <a:pt x="47086" y="64955"/>
                    </a:lnTo>
                    <a:lnTo>
                      <a:pt x="45826" y="65385"/>
                    </a:lnTo>
                    <a:lnTo>
                      <a:pt x="42834" y="66032"/>
                    </a:lnTo>
                    <a:lnTo>
                      <a:pt x="39370" y="66786"/>
                    </a:lnTo>
                    <a:lnTo>
                      <a:pt x="35748" y="67540"/>
                    </a:lnTo>
                    <a:lnTo>
                      <a:pt x="28346" y="69156"/>
                    </a:lnTo>
                    <a:lnTo>
                      <a:pt x="24724" y="69910"/>
                    </a:lnTo>
                    <a:lnTo>
                      <a:pt x="21889" y="70771"/>
                    </a:lnTo>
                    <a:lnTo>
                      <a:pt x="19370" y="71741"/>
                    </a:lnTo>
                    <a:lnTo>
                      <a:pt x="18425" y="72064"/>
                    </a:lnTo>
                    <a:lnTo>
                      <a:pt x="17795" y="72603"/>
                    </a:lnTo>
                    <a:lnTo>
                      <a:pt x="17322" y="73034"/>
                    </a:lnTo>
                    <a:lnTo>
                      <a:pt x="17165" y="73464"/>
                    </a:lnTo>
                    <a:lnTo>
                      <a:pt x="17165" y="74003"/>
                    </a:lnTo>
                    <a:lnTo>
                      <a:pt x="17480" y="74434"/>
                    </a:lnTo>
                    <a:lnTo>
                      <a:pt x="19212" y="75619"/>
                    </a:lnTo>
                    <a:lnTo>
                      <a:pt x="20944" y="76373"/>
                    </a:lnTo>
                    <a:lnTo>
                      <a:pt x="23307" y="77127"/>
                    </a:lnTo>
                    <a:lnTo>
                      <a:pt x="25669" y="77666"/>
                    </a:lnTo>
                    <a:lnTo>
                      <a:pt x="30551" y="78312"/>
                    </a:lnTo>
                    <a:lnTo>
                      <a:pt x="35433" y="78635"/>
                    </a:lnTo>
                    <a:lnTo>
                      <a:pt x="37165" y="78635"/>
                    </a:lnTo>
                    <a:lnTo>
                      <a:pt x="39055" y="78527"/>
                    </a:lnTo>
                    <a:lnTo>
                      <a:pt x="39842" y="78527"/>
                    </a:lnTo>
                    <a:lnTo>
                      <a:pt x="40629" y="78635"/>
                    </a:lnTo>
                    <a:lnTo>
                      <a:pt x="40787" y="78743"/>
                    </a:lnTo>
                    <a:lnTo>
                      <a:pt x="40787" y="78958"/>
                    </a:lnTo>
                    <a:lnTo>
                      <a:pt x="39527" y="79820"/>
                    </a:lnTo>
                    <a:lnTo>
                      <a:pt x="38267" y="80574"/>
                    </a:lnTo>
                    <a:lnTo>
                      <a:pt x="36692" y="81328"/>
                    </a:lnTo>
                    <a:lnTo>
                      <a:pt x="34645" y="81867"/>
                    </a:lnTo>
                    <a:lnTo>
                      <a:pt x="30393" y="83159"/>
                    </a:lnTo>
                    <a:lnTo>
                      <a:pt x="25669" y="84236"/>
                    </a:lnTo>
                    <a:lnTo>
                      <a:pt x="20787" y="85421"/>
                    </a:lnTo>
                    <a:lnTo>
                      <a:pt x="16377" y="86391"/>
                    </a:lnTo>
                    <a:lnTo>
                      <a:pt x="14330" y="87037"/>
                    </a:lnTo>
                    <a:lnTo>
                      <a:pt x="12440" y="87576"/>
                    </a:lnTo>
                    <a:lnTo>
                      <a:pt x="11023" y="88330"/>
                    </a:lnTo>
                    <a:lnTo>
                      <a:pt x="9606" y="88976"/>
                    </a:lnTo>
                    <a:lnTo>
                      <a:pt x="2047" y="93500"/>
                    </a:lnTo>
                    <a:lnTo>
                      <a:pt x="1732" y="93716"/>
                    </a:lnTo>
                    <a:lnTo>
                      <a:pt x="1259" y="94254"/>
                    </a:lnTo>
                    <a:lnTo>
                      <a:pt x="157" y="95763"/>
                    </a:lnTo>
                    <a:lnTo>
                      <a:pt x="0" y="96517"/>
                    </a:lnTo>
                    <a:lnTo>
                      <a:pt x="314" y="97271"/>
                    </a:lnTo>
                    <a:lnTo>
                      <a:pt x="629" y="97594"/>
                    </a:lnTo>
                    <a:lnTo>
                      <a:pt x="1102" y="97809"/>
                    </a:lnTo>
                    <a:lnTo>
                      <a:pt x="2047" y="98025"/>
                    </a:lnTo>
                    <a:lnTo>
                      <a:pt x="2992" y="98132"/>
                    </a:lnTo>
                    <a:lnTo>
                      <a:pt x="4409" y="98132"/>
                    </a:lnTo>
                    <a:lnTo>
                      <a:pt x="6299" y="98132"/>
                    </a:lnTo>
                    <a:lnTo>
                      <a:pt x="8503" y="98132"/>
                    </a:lnTo>
                    <a:lnTo>
                      <a:pt x="11023" y="98025"/>
                    </a:lnTo>
                    <a:lnTo>
                      <a:pt x="16535" y="97809"/>
                    </a:lnTo>
                    <a:lnTo>
                      <a:pt x="22519" y="97594"/>
                    </a:lnTo>
                    <a:lnTo>
                      <a:pt x="28346" y="97271"/>
                    </a:lnTo>
                    <a:lnTo>
                      <a:pt x="30866" y="97163"/>
                    </a:lnTo>
                    <a:lnTo>
                      <a:pt x="33070" y="97055"/>
                    </a:lnTo>
                    <a:lnTo>
                      <a:pt x="34960" y="96947"/>
                    </a:lnTo>
                    <a:lnTo>
                      <a:pt x="36377" y="96732"/>
                    </a:lnTo>
                    <a:lnTo>
                      <a:pt x="37322" y="96732"/>
                    </a:lnTo>
                    <a:lnTo>
                      <a:pt x="37480" y="96624"/>
                    </a:lnTo>
                    <a:lnTo>
                      <a:pt x="48503" y="97163"/>
                    </a:lnTo>
                    <a:lnTo>
                      <a:pt x="54015" y="97486"/>
                    </a:lnTo>
                    <a:lnTo>
                      <a:pt x="59212" y="98132"/>
                    </a:lnTo>
                    <a:lnTo>
                      <a:pt x="60787" y="98563"/>
                    </a:lnTo>
                    <a:lnTo>
                      <a:pt x="62204" y="99317"/>
                    </a:lnTo>
                    <a:lnTo>
                      <a:pt x="63149" y="100287"/>
                    </a:lnTo>
                    <a:lnTo>
                      <a:pt x="63937" y="101364"/>
                    </a:lnTo>
                    <a:lnTo>
                      <a:pt x="64409" y="103195"/>
                    </a:lnTo>
                    <a:lnTo>
                      <a:pt x="64409" y="105134"/>
                    </a:lnTo>
                    <a:lnTo>
                      <a:pt x="63937" y="109120"/>
                    </a:lnTo>
                    <a:lnTo>
                      <a:pt x="63464" y="109551"/>
                    </a:lnTo>
                    <a:lnTo>
                      <a:pt x="63149" y="110089"/>
                    </a:lnTo>
                    <a:lnTo>
                      <a:pt x="61889" y="110843"/>
                    </a:lnTo>
                    <a:lnTo>
                      <a:pt x="60472" y="111490"/>
                    </a:lnTo>
                    <a:lnTo>
                      <a:pt x="58740" y="112028"/>
                    </a:lnTo>
                    <a:lnTo>
                      <a:pt x="55433" y="112998"/>
                    </a:lnTo>
                    <a:lnTo>
                      <a:pt x="53858" y="113536"/>
                    </a:lnTo>
                    <a:lnTo>
                      <a:pt x="52440" y="114183"/>
                    </a:lnTo>
                    <a:lnTo>
                      <a:pt x="51811" y="114937"/>
                    </a:lnTo>
                    <a:lnTo>
                      <a:pt x="51496" y="115906"/>
                    </a:lnTo>
                    <a:lnTo>
                      <a:pt x="51653" y="116229"/>
                    </a:lnTo>
                    <a:lnTo>
                      <a:pt x="51968" y="116552"/>
                    </a:lnTo>
                    <a:lnTo>
                      <a:pt x="52755" y="116768"/>
                    </a:lnTo>
                    <a:lnTo>
                      <a:pt x="54173" y="116660"/>
                    </a:lnTo>
                    <a:lnTo>
                      <a:pt x="55748" y="116337"/>
                    </a:lnTo>
                    <a:lnTo>
                      <a:pt x="59055" y="115583"/>
                    </a:lnTo>
                    <a:lnTo>
                      <a:pt x="60787" y="115260"/>
                    </a:lnTo>
                    <a:lnTo>
                      <a:pt x="62362" y="115152"/>
                    </a:lnTo>
                    <a:lnTo>
                      <a:pt x="62992" y="115260"/>
                    </a:lnTo>
                    <a:lnTo>
                      <a:pt x="63779" y="115583"/>
                    </a:lnTo>
                    <a:lnTo>
                      <a:pt x="64881" y="116229"/>
                    </a:lnTo>
                    <a:lnTo>
                      <a:pt x="66614" y="116983"/>
                    </a:lnTo>
                    <a:lnTo>
                      <a:pt x="67401" y="117199"/>
                    </a:lnTo>
                    <a:lnTo>
                      <a:pt x="68503" y="117307"/>
                    </a:lnTo>
                    <a:lnTo>
                      <a:pt x="69291" y="117199"/>
                    </a:lnTo>
                    <a:lnTo>
                      <a:pt x="70078" y="116768"/>
                    </a:lnTo>
                    <a:lnTo>
                      <a:pt x="70708" y="116337"/>
                    </a:lnTo>
                    <a:lnTo>
                      <a:pt x="71496" y="116229"/>
                    </a:lnTo>
                    <a:lnTo>
                      <a:pt x="73700" y="116337"/>
                    </a:lnTo>
                    <a:lnTo>
                      <a:pt x="75590" y="116983"/>
                    </a:lnTo>
                    <a:lnTo>
                      <a:pt x="76692" y="117414"/>
                    </a:lnTo>
                    <a:lnTo>
                      <a:pt x="77480" y="117953"/>
                    </a:lnTo>
                    <a:lnTo>
                      <a:pt x="78267" y="118599"/>
                    </a:lnTo>
                    <a:lnTo>
                      <a:pt x="79370" y="119030"/>
                    </a:lnTo>
                    <a:lnTo>
                      <a:pt x="81732" y="119892"/>
                    </a:lnTo>
                    <a:lnTo>
                      <a:pt x="82992" y="120000"/>
                    </a:lnTo>
                    <a:lnTo>
                      <a:pt x="83937" y="119676"/>
                    </a:lnTo>
                    <a:lnTo>
                      <a:pt x="84251" y="119461"/>
                    </a:lnTo>
                    <a:lnTo>
                      <a:pt x="84251" y="119138"/>
                    </a:lnTo>
                    <a:lnTo>
                      <a:pt x="83937" y="118276"/>
                    </a:lnTo>
                    <a:lnTo>
                      <a:pt x="83622" y="117522"/>
                    </a:lnTo>
                    <a:lnTo>
                      <a:pt x="83622" y="117199"/>
                    </a:lnTo>
                    <a:lnTo>
                      <a:pt x="83937" y="116983"/>
                    </a:lnTo>
                    <a:lnTo>
                      <a:pt x="85039" y="116552"/>
                    </a:lnTo>
                    <a:lnTo>
                      <a:pt x="86141" y="116552"/>
                    </a:lnTo>
                    <a:lnTo>
                      <a:pt x="88503" y="116983"/>
                    </a:lnTo>
                    <a:lnTo>
                      <a:pt x="89606" y="117307"/>
                    </a:lnTo>
                    <a:lnTo>
                      <a:pt x="90393" y="117737"/>
                    </a:lnTo>
                    <a:lnTo>
                      <a:pt x="91338" y="118168"/>
                    </a:lnTo>
                    <a:lnTo>
                      <a:pt x="91653" y="118168"/>
                    </a:lnTo>
                    <a:lnTo>
                      <a:pt x="91653" y="117953"/>
                    </a:lnTo>
                    <a:lnTo>
                      <a:pt x="91496" y="117199"/>
                    </a:lnTo>
                    <a:lnTo>
                      <a:pt x="90708" y="116337"/>
                    </a:lnTo>
                    <a:lnTo>
                      <a:pt x="88976" y="114829"/>
                    </a:lnTo>
                    <a:lnTo>
                      <a:pt x="88503" y="113752"/>
                    </a:lnTo>
                    <a:lnTo>
                      <a:pt x="88031" y="113321"/>
                    </a:lnTo>
                    <a:lnTo>
                      <a:pt x="87559" y="113105"/>
                    </a:lnTo>
                    <a:lnTo>
                      <a:pt x="85669" y="112459"/>
                    </a:lnTo>
                    <a:lnTo>
                      <a:pt x="83622" y="112244"/>
                    </a:lnTo>
                    <a:lnTo>
                      <a:pt x="79527" y="111813"/>
                    </a:lnTo>
                    <a:lnTo>
                      <a:pt x="77480" y="111490"/>
                    </a:lnTo>
                    <a:lnTo>
                      <a:pt x="75590" y="110951"/>
                    </a:lnTo>
                    <a:lnTo>
                      <a:pt x="73858" y="110412"/>
                    </a:lnTo>
                    <a:lnTo>
                      <a:pt x="72598" y="109443"/>
                    </a:lnTo>
                    <a:lnTo>
                      <a:pt x="71653" y="108581"/>
                    </a:lnTo>
                    <a:lnTo>
                      <a:pt x="71181" y="107396"/>
                    </a:lnTo>
                    <a:lnTo>
                      <a:pt x="71023" y="106211"/>
                    </a:lnTo>
                    <a:lnTo>
                      <a:pt x="71181" y="104919"/>
                    </a:lnTo>
                    <a:lnTo>
                      <a:pt x="72598" y="99964"/>
                    </a:lnTo>
                    <a:lnTo>
                      <a:pt x="72913" y="99102"/>
                    </a:lnTo>
                    <a:lnTo>
                      <a:pt x="73700" y="98456"/>
                    </a:lnTo>
                    <a:lnTo>
                      <a:pt x="74645" y="97917"/>
                    </a:lnTo>
                    <a:lnTo>
                      <a:pt x="75590" y="97701"/>
                    </a:lnTo>
                    <a:lnTo>
                      <a:pt x="82204" y="98348"/>
                    </a:lnTo>
                    <a:lnTo>
                      <a:pt x="88188" y="98779"/>
                    </a:lnTo>
                    <a:lnTo>
                      <a:pt x="93700" y="99102"/>
                    </a:lnTo>
                    <a:lnTo>
                      <a:pt x="98425" y="99533"/>
                    </a:lnTo>
                    <a:lnTo>
                      <a:pt x="102677" y="99856"/>
                    </a:lnTo>
                    <a:lnTo>
                      <a:pt x="106456" y="100179"/>
                    </a:lnTo>
                    <a:lnTo>
                      <a:pt x="109606" y="100287"/>
                    </a:lnTo>
                    <a:lnTo>
                      <a:pt x="112283" y="100394"/>
                    </a:lnTo>
                    <a:lnTo>
                      <a:pt x="114803" y="100394"/>
                    </a:lnTo>
                    <a:lnTo>
                      <a:pt x="116377" y="100394"/>
                    </a:lnTo>
                    <a:lnTo>
                      <a:pt x="117952" y="100179"/>
                    </a:lnTo>
                    <a:lnTo>
                      <a:pt x="119055" y="99856"/>
                    </a:lnTo>
                    <a:lnTo>
                      <a:pt x="119685" y="99317"/>
                    </a:lnTo>
                    <a:lnTo>
                      <a:pt x="120000" y="98779"/>
                    </a:lnTo>
                    <a:lnTo>
                      <a:pt x="119842" y="97917"/>
                    </a:lnTo>
                    <a:lnTo>
                      <a:pt x="119527" y="97055"/>
                    </a:lnTo>
                    <a:lnTo>
                      <a:pt x="117952" y="94685"/>
                    </a:lnTo>
                    <a:lnTo>
                      <a:pt x="115905" y="92423"/>
                    </a:lnTo>
                    <a:lnTo>
                      <a:pt x="113385" y="90484"/>
                    </a:lnTo>
                    <a:lnTo>
                      <a:pt x="110551" y="88653"/>
                    </a:lnTo>
                    <a:lnTo>
                      <a:pt x="107559" y="87037"/>
                    </a:lnTo>
                    <a:lnTo>
                      <a:pt x="104566" y="85529"/>
                    </a:lnTo>
                    <a:lnTo>
                      <a:pt x="101417" y="84236"/>
                    </a:lnTo>
                    <a:lnTo>
                      <a:pt x="98740" y="82944"/>
                    </a:lnTo>
                    <a:lnTo>
                      <a:pt x="96535" y="81974"/>
                    </a:lnTo>
                    <a:lnTo>
                      <a:pt x="94645" y="81113"/>
                    </a:lnTo>
                    <a:lnTo>
                      <a:pt x="94015" y="80574"/>
                    </a:lnTo>
                    <a:lnTo>
                      <a:pt x="93543" y="80251"/>
                    </a:lnTo>
                    <a:lnTo>
                      <a:pt x="93070" y="79928"/>
                    </a:lnTo>
                    <a:lnTo>
                      <a:pt x="92913" y="79497"/>
                    </a:lnTo>
                    <a:lnTo>
                      <a:pt x="92913" y="79281"/>
                    </a:lnTo>
                    <a:lnTo>
                      <a:pt x="93543" y="79066"/>
                    </a:lnTo>
                    <a:lnTo>
                      <a:pt x="94015" y="78850"/>
                    </a:lnTo>
                    <a:lnTo>
                      <a:pt x="94803" y="78635"/>
                    </a:lnTo>
                    <a:lnTo>
                      <a:pt x="96062" y="78420"/>
                    </a:lnTo>
                    <a:lnTo>
                      <a:pt x="97480" y="78312"/>
                    </a:lnTo>
                    <a:lnTo>
                      <a:pt x="99212" y="77989"/>
                    </a:lnTo>
                    <a:lnTo>
                      <a:pt x="101417" y="77881"/>
                    </a:lnTo>
                    <a:lnTo>
                      <a:pt x="105669" y="77989"/>
                    </a:lnTo>
                    <a:lnTo>
                      <a:pt x="107874" y="77989"/>
                    </a:lnTo>
                    <a:lnTo>
                      <a:pt x="108818" y="77773"/>
                    </a:lnTo>
                    <a:lnTo>
                      <a:pt x="109763" y="77558"/>
                    </a:lnTo>
                    <a:lnTo>
                      <a:pt x="110236" y="77235"/>
                    </a:lnTo>
                    <a:lnTo>
                      <a:pt x="110866" y="76912"/>
                    </a:lnTo>
                    <a:lnTo>
                      <a:pt x="110866" y="76481"/>
                    </a:lnTo>
                    <a:lnTo>
                      <a:pt x="110866" y="76050"/>
                    </a:lnTo>
                    <a:lnTo>
                      <a:pt x="110551" y="75511"/>
                    </a:lnTo>
                    <a:lnTo>
                      <a:pt x="109921" y="74973"/>
                    </a:lnTo>
                    <a:lnTo>
                      <a:pt x="108503" y="73895"/>
                    </a:lnTo>
                    <a:lnTo>
                      <a:pt x="106299" y="72710"/>
                    </a:lnTo>
                    <a:lnTo>
                      <a:pt x="103464" y="71310"/>
                    </a:lnTo>
                    <a:lnTo>
                      <a:pt x="100629" y="70017"/>
                    </a:lnTo>
                    <a:lnTo>
                      <a:pt x="97322" y="68833"/>
                    </a:lnTo>
                    <a:lnTo>
                      <a:pt x="90708" y="66247"/>
                    </a:lnTo>
                    <a:lnTo>
                      <a:pt x="87716" y="65170"/>
                    </a:lnTo>
                    <a:lnTo>
                      <a:pt x="84724" y="64201"/>
                    </a:lnTo>
                    <a:lnTo>
                      <a:pt x="82362" y="63339"/>
                    </a:lnTo>
                    <a:lnTo>
                      <a:pt x="80314" y="62800"/>
                    </a:lnTo>
                    <a:lnTo>
                      <a:pt x="79685" y="62585"/>
                    </a:lnTo>
                    <a:lnTo>
                      <a:pt x="79212" y="62477"/>
                    </a:lnTo>
                    <a:lnTo>
                      <a:pt x="78897" y="62262"/>
                    </a:lnTo>
                    <a:lnTo>
                      <a:pt x="78740" y="62154"/>
                    </a:lnTo>
                    <a:lnTo>
                      <a:pt x="78582" y="62154"/>
                    </a:lnTo>
                    <a:lnTo>
                      <a:pt x="78110" y="62046"/>
                    </a:lnTo>
                    <a:lnTo>
                      <a:pt x="77795" y="61938"/>
                    </a:lnTo>
                    <a:lnTo>
                      <a:pt x="77637" y="61831"/>
                    </a:lnTo>
                    <a:lnTo>
                      <a:pt x="77795" y="61615"/>
                    </a:lnTo>
                    <a:lnTo>
                      <a:pt x="78582" y="61508"/>
                    </a:lnTo>
                    <a:lnTo>
                      <a:pt x="79212" y="61400"/>
                    </a:lnTo>
                    <a:lnTo>
                      <a:pt x="80000" y="61400"/>
                    </a:lnTo>
                    <a:lnTo>
                      <a:pt x="81102" y="61400"/>
                    </a:lnTo>
                    <a:lnTo>
                      <a:pt x="82362" y="61400"/>
                    </a:lnTo>
                    <a:lnTo>
                      <a:pt x="88346" y="61508"/>
                    </a:lnTo>
                    <a:lnTo>
                      <a:pt x="91496" y="61723"/>
                    </a:lnTo>
                    <a:lnTo>
                      <a:pt x="94173" y="61831"/>
                    </a:lnTo>
                    <a:lnTo>
                      <a:pt x="96377" y="62046"/>
                    </a:lnTo>
                    <a:lnTo>
                      <a:pt x="98267" y="62154"/>
                    </a:lnTo>
                    <a:lnTo>
                      <a:pt x="99055" y="62262"/>
                    </a:lnTo>
                    <a:lnTo>
                      <a:pt x="99527" y="62262"/>
                    </a:lnTo>
                    <a:lnTo>
                      <a:pt x="99842" y="62477"/>
                    </a:lnTo>
                    <a:lnTo>
                      <a:pt x="100000" y="62477"/>
                    </a:lnTo>
                    <a:lnTo>
                      <a:pt x="101102" y="62046"/>
                    </a:lnTo>
                    <a:lnTo>
                      <a:pt x="102047" y="61723"/>
                    </a:lnTo>
                    <a:lnTo>
                      <a:pt x="102519" y="61292"/>
                    </a:lnTo>
                    <a:lnTo>
                      <a:pt x="102834" y="60754"/>
                    </a:lnTo>
                    <a:lnTo>
                      <a:pt x="102834" y="60323"/>
                    </a:lnTo>
                    <a:lnTo>
                      <a:pt x="102677" y="59784"/>
                    </a:lnTo>
                    <a:lnTo>
                      <a:pt x="102362" y="59245"/>
                    </a:lnTo>
                    <a:lnTo>
                      <a:pt x="101732" y="58707"/>
                    </a:lnTo>
                    <a:lnTo>
                      <a:pt x="100157" y="57522"/>
                    </a:lnTo>
                    <a:lnTo>
                      <a:pt x="97952" y="56337"/>
                    </a:lnTo>
                    <a:lnTo>
                      <a:pt x="95275" y="55260"/>
                    </a:lnTo>
                    <a:lnTo>
                      <a:pt x="92440" y="53967"/>
                    </a:lnTo>
                    <a:lnTo>
                      <a:pt x="86456" y="51597"/>
                    </a:lnTo>
                    <a:lnTo>
                      <a:pt x="83779" y="50520"/>
                    </a:lnTo>
                    <a:lnTo>
                      <a:pt x="81259" y="49658"/>
                    </a:lnTo>
                    <a:lnTo>
                      <a:pt x="79212" y="48797"/>
                    </a:lnTo>
                    <a:lnTo>
                      <a:pt x="77795" y="48150"/>
                    </a:lnTo>
                    <a:lnTo>
                      <a:pt x="77322" y="47719"/>
                    </a:lnTo>
                    <a:lnTo>
                      <a:pt x="77007" y="47504"/>
                    </a:lnTo>
                    <a:lnTo>
                      <a:pt x="77007" y="47289"/>
                    </a:lnTo>
                    <a:lnTo>
                      <a:pt x="77165" y="47181"/>
                    </a:lnTo>
                    <a:lnTo>
                      <a:pt x="78582" y="46858"/>
                    </a:lnTo>
                    <a:lnTo>
                      <a:pt x="80000" y="46427"/>
                    </a:lnTo>
                    <a:lnTo>
                      <a:pt x="82834" y="46104"/>
                    </a:lnTo>
                    <a:lnTo>
                      <a:pt x="83937" y="46104"/>
                    </a:lnTo>
                    <a:lnTo>
                      <a:pt x="85039" y="46104"/>
                    </a:lnTo>
                    <a:lnTo>
                      <a:pt x="85669" y="46104"/>
                    </a:lnTo>
                    <a:lnTo>
                      <a:pt x="85984" y="46104"/>
                    </a:lnTo>
                    <a:lnTo>
                      <a:pt x="90551" y="46319"/>
                    </a:lnTo>
                    <a:lnTo>
                      <a:pt x="92755" y="46211"/>
                    </a:lnTo>
                    <a:lnTo>
                      <a:pt x="93858" y="46104"/>
                    </a:lnTo>
                    <a:lnTo>
                      <a:pt x="94803" y="45780"/>
                    </a:lnTo>
                    <a:lnTo>
                      <a:pt x="95590" y="45350"/>
                    </a:lnTo>
                    <a:lnTo>
                      <a:pt x="95748" y="44811"/>
                    </a:lnTo>
                    <a:lnTo>
                      <a:pt x="95590" y="44380"/>
                    </a:lnTo>
                    <a:lnTo>
                      <a:pt x="94803" y="43842"/>
                    </a:lnTo>
                    <a:lnTo>
                      <a:pt x="94015" y="43195"/>
                    </a:lnTo>
                    <a:lnTo>
                      <a:pt x="92755" y="42549"/>
                    </a:lnTo>
                    <a:lnTo>
                      <a:pt x="89763" y="41149"/>
                    </a:lnTo>
                    <a:lnTo>
                      <a:pt x="86456" y="39640"/>
                    </a:lnTo>
                    <a:lnTo>
                      <a:pt x="83149" y="38025"/>
                    </a:lnTo>
                    <a:lnTo>
                      <a:pt x="80157" y="36193"/>
                    </a:lnTo>
                    <a:lnTo>
                      <a:pt x="79212" y="35332"/>
                    </a:lnTo>
                    <a:lnTo>
                      <a:pt x="78267" y="34362"/>
                    </a:lnTo>
                    <a:lnTo>
                      <a:pt x="78267" y="34254"/>
                    </a:lnTo>
                    <a:lnTo>
                      <a:pt x="78582" y="34039"/>
                    </a:lnTo>
                    <a:lnTo>
                      <a:pt x="78740" y="33716"/>
                    </a:lnTo>
                    <a:lnTo>
                      <a:pt x="79212" y="33285"/>
                    </a:lnTo>
                    <a:lnTo>
                      <a:pt x="80000" y="32962"/>
                    </a:lnTo>
                    <a:lnTo>
                      <a:pt x="81102" y="32746"/>
                    </a:lnTo>
                    <a:lnTo>
                      <a:pt x="82519" y="32746"/>
                    </a:lnTo>
                    <a:lnTo>
                      <a:pt x="84409" y="32962"/>
                    </a:lnTo>
                    <a:lnTo>
                      <a:pt x="86456" y="33285"/>
                    </a:lnTo>
                    <a:lnTo>
                      <a:pt x="88031" y="33393"/>
                    </a:lnTo>
                    <a:lnTo>
                      <a:pt x="89448" y="33285"/>
                    </a:lnTo>
                    <a:lnTo>
                      <a:pt x="90236" y="33070"/>
                    </a:lnTo>
                    <a:lnTo>
                      <a:pt x="90866" y="32639"/>
                    </a:lnTo>
                    <a:lnTo>
                      <a:pt x="90866" y="31885"/>
                    </a:lnTo>
                    <a:lnTo>
                      <a:pt x="90551" y="31023"/>
                    </a:lnTo>
                    <a:lnTo>
                      <a:pt x="89606" y="29838"/>
                    </a:lnTo>
                    <a:lnTo>
                      <a:pt x="88346" y="28545"/>
                    </a:lnTo>
                    <a:lnTo>
                      <a:pt x="87086" y="27360"/>
                    </a:lnTo>
                    <a:lnTo>
                      <a:pt x="85826" y="26391"/>
                    </a:lnTo>
                    <a:lnTo>
                      <a:pt x="84409" y="25745"/>
                    </a:lnTo>
                    <a:lnTo>
                      <a:pt x="81889" y="24560"/>
                    </a:lnTo>
                    <a:lnTo>
                      <a:pt x="79370" y="23698"/>
                    </a:lnTo>
                    <a:lnTo>
                      <a:pt x="77007" y="22944"/>
                    </a:lnTo>
                    <a:lnTo>
                      <a:pt x="75118" y="22405"/>
                    </a:lnTo>
                    <a:lnTo>
                      <a:pt x="73385" y="21436"/>
                    </a:lnTo>
                    <a:lnTo>
                      <a:pt x="71968" y="20251"/>
                    </a:lnTo>
                    <a:lnTo>
                      <a:pt x="71968" y="14865"/>
                    </a:lnTo>
                    <a:lnTo>
                      <a:pt x="78897" y="16265"/>
                    </a:lnTo>
                    <a:lnTo>
                      <a:pt x="75590" y="11418"/>
                    </a:lnTo>
                    <a:lnTo>
                      <a:pt x="79842" y="6463"/>
                    </a:lnTo>
                    <a:lnTo>
                      <a:pt x="73070" y="4631"/>
                    </a:lnTo>
                    <a:lnTo>
                      <a:pt x="680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145"/>
              <p:cNvSpPr/>
              <p:nvPr/>
            </p:nvSpPr>
            <p:spPr>
              <a:xfrm>
                <a:off x="298450" y="1355725"/>
                <a:ext cx="1070100" cy="1149300"/>
              </a:xfrm>
              <a:custGeom>
                <a:rect b="b" l="l" r="r" t="t"/>
                <a:pathLst>
                  <a:path extrusionOk="0" h="120000" w="120000">
                    <a:moveTo>
                      <a:pt x="58041" y="5469"/>
                    </a:moveTo>
                    <a:lnTo>
                      <a:pt x="57151" y="5966"/>
                    </a:lnTo>
                    <a:lnTo>
                      <a:pt x="56261" y="6298"/>
                    </a:lnTo>
                    <a:lnTo>
                      <a:pt x="55192" y="6795"/>
                    </a:lnTo>
                    <a:lnTo>
                      <a:pt x="53412" y="7624"/>
                    </a:lnTo>
                    <a:lnTo>
                      <a:pt x="50029" y="9779"/>
                    </a:lnTo>
                    <a:lnTo>
                      <a:pt x="48249" y="10773"/>
                    </a:lnTo>
                    <a:lnTo>
                      <a:pt x="46646" y="11933"/>
                    </a:lnTo>
                    <a:lnTo>
                      <a:pt x="45578" y="13093"/>
                    </a:lnTo>
                    <a:lnTo>
                      <a:pt x="45044" y="13756"/>
                    </a:lnTo>
                    <a:lnTo>
                      <a:pt x="45044" y="14419"/>
                    </a:lnTo>
                    <a:lnTo>
                      <a:pt x="45578" y="14751"/>
                    </a:lnTo>
                    <a:lnTo>
                      <a:pt x="46290" y="14917"/>
                    </a:lnTo>
                    <a:lnTo>
                      <a:pt x="47893" y="14917"/>
                    </a:lnTo>
                    <a:lnTo>
                      <a:pt x="50563" y="15745"/>
                    </a:lnTo>
                    <a:lnTo>
                      <a:pt x="53412" y="16077"/>
                    </a:lnTo>
                    <a:lnTo>
                      <a:pt x="55014" y="16408"/>
                    </a:lnTo>
                    <a:lnTo>
                      <a:pt x="56261" y="16906"/>
                    </a:lnTo>
                    <a:lnTo>
                      <a:pt x="57151" y="17569"/>
                    </a:lnTo>
                    <a:lnTo>
                      <a:pt x="57507" y="18729"/>
                    </a:lnTo>
                    <a:lnTo>
                      <a:pt x="57685" y="20055"/>
                    </a:lnTo>
                    <a:lnTo>
                      <a:pt x="57329" y="21546"/>
                    </a:lnTo>
                    <a:lnTo>
                      <a:pt x="56083" y="22707"/>
                    </a:lnTo>
                    <a:lnTo>
                      <a:pt x="54658" y="23867"/>
                    </a:lnTo>
                    <a:lnTo>
                      <a:pt x="53056" y="25690"/>
                    </a:lnTo>
                    <a:lnTo>
                      <a:pt x="52166" y="26519"/>
                    </a:lnTo>
                    <a:lnTo>
                      <a:pt x="51097" y="27182"/>
                    </a:lnTo>
                    <a:lnTo>
                      <a:pt x="50207" y="27679"/>
                    </a:lnTo>
                    <a:lnTo>
                      <a:pt x="49317" y="27845"/>
                    </a:lnTo>
                    <a:lnTo>
                      <a:pt x="47715" y="28342"/>
                    </a:lnTo>
                    <a:lnTo>
                      <a:pt x="43620" y="30497"/>
                    </a:lnTo>
                    <a:lnTo>
                      <a:pt x="39347" y="32154"/>
                    </a:lnTo>
                    <a:lnTo>
                      <a:pt x="38100" y="33314"/>
                    </a:lnTo>
                    <a:lnTo>
                      <a:pt x="37032" y="34640"/>
                    </a:lnTo>
                    <a:lnTo>
                      <a:pt x="36142" y="35469"/>
                    </a:lnTo>
                    <a:lnTo>
                      <a:pt x="35786" y="36132"/>
                    </a:lnTo>
                    <a:lnTo>
                      <a:pt x="35964" y="36464"/>
                    </a:lnTo>
                    <a:lnTo>
                      <a:pt x="36498" y="36795"/>
                    </a:lnTo>
                    <a:lnTo>
                      <a:pt x="37210" y="36795"/>
                    </a:lnTo>
                    <a:lnTo>
                      <a:pt x="39169" y="36464"/>
                    </a:lnTo>
                    <a:lnTo>
                      <a:pt x="41839" y="36464"/>
                    </a:lnTo>
                    <a:lnTo>
                      <a:pt x="44866" y="36464"/>
                    </a:lnTo>
                    <a:lnTo>
                      <a:pt x="47537" y="36629"/>
                    </a:lnTo>
                    <a:lnTo>
                      <a:pt x="50029" y="36961"/>
                    </a:lnTo>
                    <a:lnTo>
                      <a:pt x="51988" y="37624"/>
                    </a:lnTo>
                    <a:lnTo>
                      <a:pt x="52700" y="38287"/>
                    </a:lnTo>
                    <a:lnTo>
                      <a:pt x="53234" y="38618"/>
                    </a:lnTo>
                    <a:lnTo>
                      <a:pt x="53412" y="39281"/>
                    </a:lnTo>
                    <a:lnTo>
                      <a:pt x="53590" y="39779"/>
                    </a:lnTo>
                    <a:lnTo>
                      <a:pt x="53412" y="41104"/>
                    </a:lnTo>
                    <a:lnTo>
                      <a:pt x="53056" y="41767"/>
                    </a:lnTo>
                    <a:lnTo>
                      <a:pt x="52700" y="42762"/>
                    </a:lnTo>
                    <a:lnTo>
                      <a:pt x="52166" y="43425"/>
                    </a:lnTo>
                    <a:lnTo>
                      <a:pt x="51632" y="43922"/>
                    </a:lnTo>
                    <a:lnTo>
                      <a:pt x="51097" y="44254"/>
                    </a:lnTo>
                    <a:lnTo>
                      <a:pt x="50385" y="44751"/>
                    </a:lnTo>
                    <a:lnTo>
                      <a:pt x="49317" y="45248"/>
                    </a:lnTo>
                    <a:lnTo>
                      <a:pt x="48605" y="45580"/>
                    </a:lnTo>
                    <a:lnTo>
                      <a:pt x="47537" y="45911"/>
                    </a:lnTo>
                    <a:lnTo>
                      <a:pt x="45222" y="46906"/>
                    </a:lnTo>
                    <a:lnTo>
                      <a:pt x="43264" y="47734"/>
                    </a:lnTo>
                    <a:lnTo>
                      <a:pt x="42729" y="47900"/>
                    </a:lnTo>
                    <a:lnTo>
                      <a:pt x="42373" y="47900"/>
                    </a:lnTo>
                    <a:lnTo>
                      <a:pt x="42373" y="48066"/>
                    </a:lnTo>
                    <a:lnTo>
                      <a:pt x="41839" y="48232"/>
                    </a:lnTo>
                    <a:lnTo>
                      <a:pt x="40593" y="49226"/>
                    </a:lnTo>
                    <a:lnTo>
                      <a:pt x="38991" y="50055"/>
                    </a:lnTo>
                    <a:lnTo>
                      <a:pt x="37744" y="50718"/>
                    </a:lnTo>
                    <a:lnTo>
                      <a:pt x="37032" y="50883"/>
                    </a:lnTo>
                    <a:lnTo>
                      <a:pt x="36142" y="51381"/>
                    </a:lnTo>
                    <a:lnTo>
                      <a:pt x="34005" y="51878"/>
                    </a:lnTo>
                    <a:lnTo>
                      <a:pt x="32047" y="52541"/>
                    </a:lnTo>
                    <a:lnTo>
                      <a:pt x="31335" y="52872"/>
                    </a:lnTo>
                    <a:lnTo>
                      <a:pt x="30979" y="53038"/>
                    </a:lnTo>
                    <a:lnTo>
                      <a:pt x="30445" y="53701"/>
                    </a:lnTo>
                    <a:lnTo>
                      <a:pt x="29376" y="54364"/>
                    </a:lnTo>
                    <a:lnTo>
                      <a:pt x="27418" y="55856"/>
                    </a:lnTo>
                    <a:lnTo>
                      <a:pt x="26350" y="56850"/>
                    </a:lnTo>
                    <a:lnTo>
                      <a:pt x="25637" y="57679"/>
                    </a:lnTo>
                    <a:lnTo>
                      <a:pt x="25281" y="58508"/>
                    </a:lnTo>
                    <a:lnTo>
                      <a:pt x="25637" y="59005"/>
                    </a:lnTo>
                    <a:lnTo>
                      <a:pt x="25994" y="59668"/>
                    </a:lnTo>
                    <a:lnTo>
                      <a:pt x="26884" y="60331"/>
                    </a:lnTo>
                    <a:lnTo>
                      <a:pt x="28130" y="60497"/>
                    </a:lnTo>
                    <a:lnTo>
                      <a:pt x="29554" y="60497"/>
                    </a:lnTo>
                    <a:lnTo>
                      <a:pt x="31513" y="60828"/>
                    </a:lnTo>
                    <a:lnTo>
                      <a:pt x="34183" y="61325"/>
                    </a:lnTo>
                    <a:lnTo>
                      <a:pt x="35964" y="61325"/>
                    </a:lnTo>
                    <a:lnTo>
                      <a:pt x="37922" y="61325"/>
                    </a:lnTo>
                    <a:lnTo>
                      <a:pt x="39703" y="61491"/>
                    </a:lnTo>
                    <a:lnTo>
                      <a:pt x="41483" y="61491"/>
                    </a:lnTo>
                    <a:lnTo>
                      <a:pt x="44154" y="61988"/>
                    </a:lnTo>
                    <a:lnTo>
                      <a:pt x="45222" y="62486"/>
                    </a:lnTo>
                    <a:lnTo>
                      <a:pt x="45934" y="62651"/>
                    </a:lnTo>
                    <a:lnTo>
                      <a:pt x="46468" y="62651"/>
                    </a:lnTo>
                    <a:lnTo>
                      <a:pt x="46824" y="62651"/>
                    </a:lnTo>
                    <a:lnTo>
                      <a:pt x="47715" y="62983"/>
                    </a:lnTo>
                    <a:lnTo>
                      <a:pt x="48605" y="63480"/>
                    </a:lnTo>
                    <a:lnTo>
                      <a:pt x="49139" y="63812"/>
                    </a:lnTo>
                    <a:lnTo>
                      <a:pt x="49673" y="64143"/>
                    </a:lnTo>
                    <a:lnTo>
                      <a:pt x="49851" y="64640"/>
                    </a:lnTo>
                    <a:lnTo>
                      <a:pt x="50207" y="65138"/>
                    </a:lnTo>
                    <a:lnTo>
                      <a:pt x="51097" y="65635"/>
                    </a:lnTo>
                    <a:lnTo>
                      <a:pt x="51988" y="66298"/>
                    </a:lnTo>
                    <a:lnTo>
                      <a:pt x="52344" y="67127"/>
                    </a:lnTo>
                    <a:lnTo>
                      <a:pt x="52166" y="67624"/>
                    </a:lnTo>
                    <a:lnTo>
                      <a:pt x="51275" y="67955"/>
                    </a:lnTo>
                    <a:lnTo>
                      <a:pt x="50385" y="68287"/>
                    </a:lnTo>
                    <a:lnTo>
                      <a:pt x="49851" y="68618"/>
                    </a:lnTo>
                    <a:lnTo>
                      <a:pt x="48427" y="69281"/>
                    </a:lnTo>
                    <a:lnTo>
                      <a:pt x="46646" y="69779"/>
                    </a:lnTo>
                    <a:lnTo>
                      <a:pt x="44510" y="70773"/>
                    </a:lnTo>
                    <a:lnTo>
                      <a:pt x="42017" y="72265"/>
                    </a:lnTo>
                    <a:lnTo>
                      <a:pt x="38813" y="73591"/>
                    </a:lnTo>
                    <a:lnTo>
                      <a:pt x="35252" y="74917"/>
                    </a:lnTo>
                    <a:lnTo>
                      <a:pt x="32937" y="75580"/>
                    </a:lnTo>
                    <a:lnTo>
                      <a:pt x="30623" y="76243"/>
                    </a:lnTo>
                    <a:lnTo>
                      <a:pt x="28308" y="76740"/>
                    </a:lnTo>
                    <a:lnTo>
                      <a:pt x="26350" y="77403"/>
                    </a:lnTo>
                    <a:lnTo>
                      <a:pt x="23145" y="78895"/>
                    </a:lnTo>
                    <a:lnTo>
                      <a:pt x="21899" y="79723"/>
                    </a:lnTo>
                    <a:lnTo>
                      <a:pt x="21186" y="80883"/>
                    </a:lnTo>
                    <a:lnTo>
                      <a:pt x="20830" y="81878"/>
                    </a:lnTo>
                    <a:lnTo>
                      <a:pt x="20830" y="82872"/>
                    </a:lnTo>
                    <a:lnTo>
                      <a:pt x="21364" y="83867"/>
                    </a:lnTo>
                    <a:lnTo>
                      <a:pt x="22255" y="84696"/>
                    </a:lnTo>
                    <a:lnTo>
                      <a:pt x="23679" y="85027"/>
                    </a:lnTo>
                    <a:lnTo>
                      <a:pt x="25103" y="85193"/>
                    </a:lnTo>
                    <a:lnTo>
                      <a:pt x="28664" y="85193"/>
                    </a:lnTo>
                    <a:lnTo>
                      <a:pt x="32759" y="85690"/>
                    </a:lnTo>
                    <a:lnTo>
                      <a:pt x="34540" y="85856"/>
                    </a:lnTo>
                    <a:lnTo>
                      <a:pt x="36320" y="86187"/>
                    </a:lnTo>
                    <a:lnTo>
                      <a:pt x="37566" y="86685"/>
                    </a:lnTo>
                    <a:lnTo>
                      <a:pt x="38635" y="86850"/>
                    </a:lnTo>
                    <a:lnTo>
                      <a:pt x="39525" y="87182"/>
                    </a:lnTo>
                    <a:lnTo>
                      <a:pt x="40415" y="87845"/>
                    </a:lnTo>
                    <a:lnTo>
                      <a:pt x="40949" y="88839"/>
                    </a:lnTo>
                    <a:lnTo>
                      <a:pt x="41305" y="89834"/>
                    </a:lnTo>
                    <a:lnTo>
                      <a:pt x="41305" y="91160"/>
                    </a:lnTo>
                    <a:lnTo>
                      <a:pt x="40949" y="92320"/>
                    </a:lnTo>
                    <a:lnTo>
                      <a:pt x="40059" y="93480"/>
                    </a:lnTo>
                    <a:lnTo>
                      <a:pt x="38813" y="94475"/>
                    </a:lnTo>
                    <a:lnTo>
                      <a:pt x="37032" y="95635"/>
                    </a:lnTo>
                    <a:lnTo>
                      <a:pt x="35252" y="96629"/>
                    </a:lnTo>
                    <a:lnTo>
                      <a:pt x="33649" y="97127"/>
                    </a:lnTo>
                    <a:lnTo>
                      <a:pt x="32047" y="97955"/>
                    </a:lnTo>
                    <a:lnTo>
                      <a:pt x="28308" y="99281"/>
                    </a:lnTo>
                    <a:lnTo>
                      <a:pt x="24747" y="100607"/>
                    </a:lnTo>
                    <a:lnTo>
                      <a:pt x="23323" y="101104"/>
                    </a:lnTo>
                    <a:lnTo>
                      <a:pt x="22255" y="101436"/>
                    </a:lnTo>
                    <a:lnTo>
                      <a:pt x="21008" y="102099"/>
                    </a:lnTo>
                    <a:lnTo>
                      <a:pt x="19940" y="102430"/>
                    </a:lnTo>
                    <a:lnTo>
                      <a:pt x="18872" y="103093"/>
                    </a:lnTo>
                    <a:lnTo>
                      <a:pt x="17626" y="103591"/>
                    </a:lnTo>
                    <a:lnTo>
                      <a:pt x="16379" y="104088"/>
                    </a:lnTo>
                    <a:lnTo>
                      <a:pt x="13709" y="105580"/>
                    </a:lnTo>
                    <a:lnTo>
                      <a:pt x="11572" y="106740"/>
                    </a:lnTo>
                    <a:lnTo>
                      <a:pt x="7655" y="108729"/>
                    </a:lnTo>
                    <a:lnTo>
                      <a:pt x="5341" y="109723"/>
                    </a:lnTo>
                    <a:lnTo>
                      <a:pt x="3382" y="110552"/>
                    </a:lnTo>
                    <a:lnTo>
                      <a:pt x="1958" y="111381"/>
                    </a:lnTo>
                    <a:lnTo>
                      <a:pt x="1602" y="111712"/>
                    </a:lnTo>
                    <a:lnTo>
                      <a:pt x="1246" y="111878"/>
                    </a:lnTo>
                    <a:lnTo>
                      <a:pt x="890" y="112707"/>
                    </a:lnTo>
                    <a:lnTo>
                      <a:pt x="356" y="113867"/>
                    </a:lnTo>
                    <a:lnTo>
                      <a:pt x="0" y="115027"/>
                    </a:lnTo>
                    <a:lnTo>
                      <a:pt x="178" y="116353"/>
                    </a:lnTo>
                    <a:lnTo>
                      <a:pt x="712" y="116685"/>
                    </a:lnTo>
                    <a:lnTo>
                      <a:pt x="1958" y="116685"/>
                    </a:lnTo>
                    <a:lnTo>
                      <a:pt x="4272" y="116353"/>
                    </a:lnTo>
                    <a:lnTo>
                      <a:pt x="6587" y="115856"/>
                    </a:lnTo>
                    <a:lnTo>
                      <a:pt x="9436" y="115027"/>
                    </a:lnTo>
                    <a:lnTo>
                      <a:pt x="12462" y="114530"/>
                    </a:lnTo>
                    <a:lnTo>
                      <a:pt x="14243" y="114198"/>
                    </a:lnTo>
                    <a:lnTo>
                      <a:pt x="16379" y="114033"/>
                    </a:lnTo>
                    <a:lnTo>
                      <a:pt x="17804" y="114033"/>
                    </a:lnTo>
                    <a:lnTo>
                      <a:pt x="19406" y="114033"/>
                    </a:lnTo>
                    <a:lnTo>
                      <a:pt x="23145" y="114033"/>
                    </a:lnTo>
                    <a:lnTo>
                      <a:pt x="26350" y="114033"/>
                    </a:lnTo>
                    <a:lnTo>
                      <a:pt x="27596" y="114033"/>
                    </a:lnTo>
                    <a:lnTo>
                      <a:pt x="28664" y="114033"/>
                    </a:lnTo>
                    <a:lnTo>
                      <a:pt x="30089" y="114033"/>
                    </a:lnTo>
                    <a:lnTo>
                      <a:pt x="31691" y="114033"/>
                    </a:lnTo>
                    <a:lnTo>
                      <a:pt x="32759" y="114033"/>
                    </a:lnTo>
                    <a:lnTo>
                      <a:pt x="34183" y="114033"/>
                    </a:lnTo>
                    <a:lnTo>
                      <a:pt x="35786" y="114033"/>
                    </a:lnTo>
                    <a:lnTo>
                      <a:pt x="38100" y="114033"/>
                    </a:lnTo>
                    <a:lnTo>
                      <a:pt x="40237" y="114033"/>
                    </a:lnTo>
                    <a:lnTo>
                      <a:pt x="41483" y="114033"/>
                    </a:lnTo>
                    <a:lnTo>
                      <a:pt x="42729" y="114033"/>
                    </a:lnTo>
                    <a:lnTo>
                      <a:pt x="43442" y="114033"/>
                    </a:lnTo>
                    <a:lnTo>
                      <a:pt x="44866" y="114033"/>
                    </a:lnTo>
                    <a:lnTo>
                      <a:pt x="45578" y="114033"/>
                    </a:lnTo>
                    <a:lnTo>
                      <a:pt x="46646" y="114033"/>
                    </a:lnTo>
                    <a:lnTo>
                      <a:pt x="47893" y="114033"/>
                    </a:lnTo>
                    <a:lnTo>
                      <a:pt x="48427" y="114033"/>
                    </a:lnTo>
                    <a:lnTo>
                      <a:pt x="49139" y="113867"/>
                    </a:lnTo>
                    <a:lnTo>
                      <a:pt x="49851" y="113867"/>
                    </a:lnTo>
                    <a:lnTo>
                      <a:pt x="50919" y="113867"/>
                    </a:lnTo>
                    <a:lnTo>
                      <a:pt x="51632" y="113867"/>
                    </a:lnTo>
                    <a:lnTo>
                      <a:pt x="52878" y="114033"/>
                    </a:lnTo>
                    <a:lnTo>
                      <a:pt x="53946" y="114033"/>
                    </a:lnTo>
                    <a:lnTo>
                      <a:pt x="55548" y="114033"/>
                    </a:lnTo>
                    <a:lnTo>
                      <a:pt x="58397" y="114198"/>
                    </a:lnTo>
                    <a:lnTo>
                      <a:pt x="60534" y="114364"/>
                    </a:lnTo>
                    <a:lnTo>
                      <a:pt x="62136" y="114530"/>
                    </a:lnTo>
                    <a:lnTo>
                      <a:pt x="63204" y="114696"/>
                    </a:lnTo>
                    <a:lnTo>
                      <a:pt x="64094" y="114696"/>
                    </a:lnTo>
                    <a:lnTo>
                      <a:pt x="64451" y="114861"/>
                    </a:lnTo>
                    <a:lnTo>
                      <a:pt x="64807" y="115027"/>
                    </a:lnTo>
                    <a:lnTo>
                      <a:pt x="65341" y="115856"/>
                    </a:lnTo>
                    <a:lnTo>
                      <a:pt x="65875" y="116685"/>
                    </a:lnTo>
                    <a:lnTo>
                      <a:pt x="66765" y="117679"/>
                    </a:lnTo>
                    <a:lnTo>
                      <a:pt x="67655" y="118011"/>
                    </a:lnTo>
                    <a:lnTo>
                      <a:pt x="68367" y="117679"/>
                    </a:lnTo>
                    <a:lnTo>
                      <a:pt x="68902" y="116685"/>
                    </a:lnTo>
                    <a:lnTo>
                      <a:pt x="69436" y="115856"/>
                    </a:lnTo>
                    <a:lnTo>
                      <a:pt x="69792" y="115524"/>
                    </a:lnTo>
                    <a:lnTo>
                      <a:pt x="70504" y="115027"/>
                    </a:lnTo>
                    <a:lnTo>
                      <a:pt x="71750" y="115027"/>
                    </a:lnTo>
                    <a:lnTo>
                      <a:pt x="72818" y="114861"/>
                    </a:lnTo>
                    <a:lnTo>
                      <a:pt x="76201" y="115027"/>
                    </a:lnTo>
                    <a:lnTo>
                      <a:pt x="79050" y="115027"/>
                    </a:lnTo>
                    <a:lnTo>
                      <a:pt x="80118" y="115027"/>
                    </a:lnTo>
                    <a:lnTo>
                      <a:pt x="81186" y="115027"/>
                    </a:lnTo>
                    <a:lnTo>
                      <a:pt x="82077" y="115027"/>
                    </a:lnTo>
                    <a:lnTo>
                      <a:pt x="82611" y="114696"/>
                    </a:lnTo>
                    <a:lnTo>
                      <a:pt x="83501" y="114696"/>
                    </a:lnTo>
                    <a:lnTo>
                      <a:pt x="84213" y="114861"/>
                    </a:lnTo>
                    <a:lnTo>
                      <a:pt x="85103" y="115027"/>
                    </a:lnTo>
                    <a:lnTo>
                      <a:pt x="89732" y="116519"/>
                    </a:lnTo>
                    <a:lnTo>
                      <a:pt x="94540" y="117348"/>
                    </a:lnTo>
                    <a:lnTo>
                      <a:pt x="95430" y="117348"/>
                    </a:lnTo>
                    <a:lnTo>
                      <a:pt x="95964" y="117348"/>
                    </a:lnTo>
                    <a:lnTo>
                      <a:pt x="96676" y="117348"/>
                    </a:lnTo>
                    <a:lnTo>
                      <a:pt x="97032" y="117348"/>
                    </a:lnTo>
                    <a:lnTo>
                      <a:pt x="97922" y="117348"/>
                    </a:lnTo>
                    <a:lnTo>
                      <a:pt x="98813" y="117679"/>
                    </a:lnTo>
                    <a:lnTo>
                      <a:pt x="100415" y="118011"/>
                    </a:lnTo>
                    <a:lnTo>
                      <a:pt x="103798" y="118508"/>
                    </a:lnTo>
                    <a:lnTo>
                      <a:pt x="107002" y="118839"/>
                    </a:lnTo>
                    <a:lnTo>
                      <a:pt x="108427" y="118839"/>
                    </a:lnTo>
                    <a:lnTo>
                      <a:pt x="109673" y="119005"/>
                    </a:lnTo>
                    <a:lnTo>
                      <a:pt x="110385" y="119005"/>
                    </a:lnTo>
                    <a:lnTo>
                      <a:pt x="110919" y="119005"/>
                    </a:lnTo>
                    <a:lnTo>
                      <a:pt x="111810" y="119005"/>
                    </a:lnTo>
                    <a:lnTo>
                      <a:pt x="113234" y="119171"/>
                    </a:lnTo>
                    <a:lnTo>
                      <a:pt x="114836" y="119337"/>
                    </a:lnTo>
                    <a:lnTo>
                      <a:pt x="116083" y="119502"/>
                    </a:lnTo>
                    <a:lnTo>
                      <a:pt x="117863" y="120000"/>
                    </a:lnTo>
                    <a:lnTo>
                      <a:pt x="118397" y="120000"/>
                    </a:lnTo>
                    <a:lnTo>
                      <a:pt x="118931" y="119502"/>
                    </a:lnTo>
                    <a:lnTo>
                      <a:pt x="119465" y="118839"/>
                    </a:lnTo>
                    <a:lnTo>
                      <a:pt x="119643" y="117845"/>
                    </a:lnTo>
                    <a:lnTo>
                      <a:pt x="119643" y="115690"/>
                    </a:lnTo>
                    <a:lnTo>
                      <a:pt x="120000" y="113867"/>
                    </a:lnTo>
                    <a:lnTo>
                      <a:pt x="120000" y="112872"/>
                    </a:lnTo>
                    <a:lnTo>
                      <a:pt x="119643" y="111878"/>
                    </a:lnTo>
                    <a:lnTo>
                      <a:pt x="118753" y="111049"/>
                    </a:lnTo>
                    <a:lnTo>
                      <a:pt x="117685" y="110220"/>
                    </a:lnTo>
                    <a:lnTo>
                      <a:pt x="116439" y="109392"/>
                    </a:lnTo>
                    <a:lnTo>
                      <a:pt x="115014" y="108729"/>
                    </a:lnTo>
                    <a:lnTo>
                      <a:pt x="113056" y="107734"/>
                    </a:lnTo>
                    <a:lnTo>
                      <a:pt x="110919" y="107071"/>
                    </a:lnTo>
                    <a:lnTo>
                      <a:pt x="108605" y="106077"/>
                    </a:lnTo>
                    <a:lnTo>
                      <a:pt x="106646" y="105414"/>
                    </a:lnTo>
                    <a:lnTo>
                      <a:pt x="105400" y="104585"/>
                    </a:lnTo>
                    <a:lnTo>
                      <a:pt x="104154" y="103425"/>
                    </a:lnTo>
                    <a:lnTo>
                      <a:pt x="102017" y="101436"/>
                    </a:lnTo>
                    <a:lnTo>
                      <a:pt x="96854" y="96629"/>
                    </a:lnTo>
                    <a:lnTo>
                      <a:pt x="94718" y="94309"/>
                    </a:lnTo>
                    <a:lnTo>
                      <a:pt x="93827" y="93314"/>
                    </a:lnTo>
                    <a:lnTo>
                      <a:pt x="93293" y="92320"/>
                    </a:lnTo>
                    <a:lnTo>
                      <a:pt x="93115" y="91491"/>
                    </a:lnTo>
                    <a:lnTo>
                      <a:pt x="93115" y="90662"/>
                    </a:lnTo>
                    <a:lnTo>
                      <a:pt x="93293" y="90000"/>
                    </a:lnTo>
                    <a:lnTo>
                      <a:pt x="93293" y="89502"/>
                    </a:lnTo>
                    <a:lnTo>
                      <a:pt x="93649" y="89005"/>
                    </a:lnTo>
                    <a:lnTo>
                      <a:pt x="94183" y="88176"/>
                    </a:lnTo>
                    <a:lnTo>
                      <a:pt x="95608" y="87513"/>
                    </a:lnTo>
                    <a:lnTo>
                      <a:pt x="97388" y="86850"/>
                    </a:lnTo>
                    <a:lnTo>
                      <a:pt x="99703" y="86850"/>
                    </a:lnTo>
                    <a:lnTo>
                      <a:pt x="102551" y="87016"/>
                    </a:lnTo>
                    <a:lnTo>
                      <a:pt x="104866" y="87016"/>
                    </a:lnTo>
                    <a:lnTo>
                      <a:pt x="105578" y="86850"/>
                    </a:lnTo>
                    <a:lnTo>
                      <a:pt x="106112" y="86187"/>
                    </a:lnTo>
                    <a:lnTo>
                      <a:pt x="106646" y="85690"/>
                    </a:lnTo>
                    <a:lnTo>
                      <a:pt x="107715" y="85359"/>
                    </a:lnTo>
                    <a:lnTo>
                      <a:pt x="109139" y="84696"/>
                    </a:lnTo>
                    <a:lnTo>
                      <a:pt x="109851" y="84198"/>
                    </a:lnTo>
                    <a:lnTo>
                      <a:pt x="110029" y="83701"/>
                    </a:lnTo>
                    <a:lnTo>
                      <a:pt x="109673" y="83038"/>
                    </a:lnTo>
                    <a:lnTo>
                      <a:pt x="109139" y="82541"/>
                    </a:lnTo>
                    <a:lnTo>
                      <a:pt x="108427" y="81878"/>
                    </a:lnTo>
                    <a:lnTo>
                      <a:pt x="107002" y="80883"/>
                    </a:lnTo>
                    <a:lnTo>
                      <a:pt x="105934" y="80055"/>
                    </a:lnTo>
                    <a:lnTo>
                      <a:pt x="104154" y="78729"/>
                    </a:lnTo>
                    <a:lnTo>
                      <a:pt x="103264" y="78066"/>
                    </a:lnTo>
                    <a:lnTo>
                      <a:pt x="102729" y="77403"/>
                    </a:lnTo>
                    <a:lnTo>
                      <a:pt x="102017" y="77071"/>
                    </a:lnTo>
                    <a:lnTo>
                      <a:pt x="101127" y="76243"/>
                    </a:lnTo>
                    <a:lnTo>
                      <a:pt x="99169" y="74917"/>
                    </a:lnTo>
                    <a:lnTo>
                      <a:pt x="95252" y="72762"/>
                    </a:lnTo>
                    <a:lnTo>
                      <a:pt x="93115" y="71270"/>
                    </a:lnTo>
                    <a:lnTo>
                      <a:pt x="92225" y="70441"/>
                    </a:lnTo>
                    <a:lnTo>
                      <a:pt x="91513" y="69944"/>
                    </a:lnTo>
                    <a:lnTo>
                      <a:pt x="90979" y="69779"/>
                    </a:lnTo>
                    <a:lnTo>
                      <a:pt x="89910" y="69447"/>
                    </a:lnTo>
                    <a:lnTo>
                      <a:pt x="88486" y="69116"/>
                    </a:lnTo>
                    <a:lnTo>
                      <a:pt x="86528" y="68287"/>
                    </a:lnTo>
                    <a:lnTo>
                      <a:pt x="82255" y="66795"/>
                    </a:lnTo>
                    <a:lnTo>
                      <a:pt x="80830" y="66132"/>
                    </a:lnTo>
                    <a:lnTo>
                      <a:pt x="80118" y="65801"/>
                    </a:lnTo>
                    <a:lnTo>
                      <a:pt x="79940" y="65635"/>
                    </a:lnTo>
                    <a:lnTo>
                      <a:pt x="79228" y="65303"/>
                    </a:lnTo>
                    <a:lnTo>
                      <a:pt x="77982" y="64806"/>
                    </a:lnTo>
                    <a:lnTo>
                      <a:pt x="77091" y="63812"/>
                    </a:lnTo>
                    <a:lnTo>
                      <a:pt x="76913" y="63480"/>
                    </a:lnTo>
                    <a:lnTo>
                      <a:pt x="76913" y="62983"/>
                    </a:lnTo>
                    <a:lnTo>
                      <a:pt x="77626" y="61823"/>
                    </a:lnTo>
                    <a:lnTo>
                      <a:pt x="78872" y="61160"/>
                    </a:lnTo>
                    <a:lnTo>
                      <a:pt x="80118" y="60662"/>
                    </a:lnTo>
                    <a:lnTo>
                      <a:pt x="81721" y="60331"/>
                    </a:lnTo>
                    <a:lnTo>
                      <a:pt x="82967" y="60165"/>
                    </a:lnTo>
                    <a:lnTo>
                      <a:pt x="84569" y="60165"/>
                    </a:lnTo>
                    <a:lnTo>
                      <a:pt x="87418" y="60331"/>
                    </a:lnTo>
                    <a:lnTo>
                      <a:pt x="89910" y="60497"/>
                    </a:lnTo>
                    <a:lnTo>
                      <a:pt x="92225" y="60828"/>
                    </a:lnTo>
                    <a:lnTo>
                      <a:pt x="95608" y="60828"/>
                    </a:lnTo>
                    <a:lnTo>
                      <a:pt x="98456" y="60994"/>
                    </a:lnTo>
                    <a:lnTo>
                      <a:pt x="99703" y="60994"/>
                    </a:lnTo>
                    <a:lnTo>
                      <a:pt x="100949" y="60828"/>
                    </a:lnTo>
                    <a:lnTo>
                      <a:pt x="101483" y="60165"/>
                    </a:lnTo>
                    <a:lnTo>
                      <a:pt x="101661" y="59337"/>
                    </a:lnTo>
                    <a:lnTo>
                      <a:pt x="101483" y="58342"/>
                    </a:lnTo>
                    <a:lnTo>
                      <a:pt x="100949" y="57348"/>
                    </a:lnTo>
                    <a:lnTo>
                      <a:pt x="100059" y="56685"/>
                    </a:lnTo>
                    <a:lnTo>
                      <a:pt x="98813" y="56022"/>
                    </a:lnTo>
                    <a:lnTo>
                      <a:pt x="97388" y="55359"/>
                    </a:lnTo>
                    <a:lnTo>
                      <a:pt x="96320" y="54696"/>
                    </a:lnTo>
                    <a:lnTo>
                      <a:pt x="94540" y="53204"/>
                    </a:lnTo>
                    <a:lnTo>
                      <a:pt x="93827" y="52541"/>
                    </a:lnTo>
                    <a:lnTo>
                      <a:pt x="93293" y="52044"/>
                    </a:lnTo>
                    <a:lnTo>
                      <a:pt x="92581" y="51546"/>
                    </a:lnTo>
                    <a:lnTo>
                      <a:pt x="91513" y="50552"/>
                    </a:lnTo>
                    <a:lnTo>
                      <a:pt x="89732" y="49723"/>
                    </a:lnTo>
                    <a:lnTo>
                      <a:pt x="87418" y="48729"/>
                    </a:lnTo>
                    <a:lnTo>
                      <a:pt x="85281" y="48066"/>
                    </a:lnTo>
                    <a:lnTo>
                      <a:pt x="83679" y="47403"/>
                    </a:lnTo>
                    <a:lnTo>
                      <a:pt x="82433" y="47071"/>
                    </a:lnTo>
                    <a:lnTo>
                      <a:pt x="81721" y="46408"/>
                    </a:lnTo>
                    <a:lnTo>
                      <a:pt x="81186" y="46243"/>
                    </a:lnTo>
                    <a:lnTo>
                      <a:pt x="80474" y="46077"/>
                    </a:lnTo>
                    <a:lnTo>
                      <a:pt x="78694" y="45414"/>
                    </a:lnTo>
                    <a:lnTo>
                      <a:pt x="76913" y="44751"/>
                    </a:lnTo>
                    <a:lnTo>
                      <a:pt x="76379" y="44254"/>
                    </a:lnTo>
                    <a:lnTo>
                      <a:pt x="75667" y="43922"/>
                    </a:lnTo>
                    <a:lnTo>
                      <a:pt x="75311" y="43093"/>
                    </a:lnTo>
                    <a:lnTo>
                      <a:pt x="74955" y="41933"/>
                    </a:lnTo>
                    <a:lnTo>
                      <a:pt x="74777" y="41104"/>
                    </a:lnTo>
                    <a:lnTo>
                      <a:pt x="74955" y="40276"/>
                    </a:lnTo>
                    <a:lnTo>
                      <a:pt x="75489" y="38618"/>
                    </a:lnTo>
                    <a:lnTo>
                      <a:pt x="76201" y="38121"/>
                    </a:lnTo>
                    <a:lnTo>
                      <a:pt x="76913" y="37790"/>
                    </a:lnTo>
                    <a:lnTo>
                      <a:pt x="79050" y="37458"/>
                    </a:lnTo>
                    <a:lnTo>
                      <a:pt x="80474" y="37292"/>
                    </a:lnTo>
                    <a:lnTo>
                      <a:pt x="81721" y="37127"/>
                    </a:lnTo>
                    <a:lnTo>
                      <a:pt x="82433" y="36961"/>
                    </a:lnTo>
                    <a:lnTo>
                      <a:pt x="84035" y="36795"/>
                    </a:lnTo>
                    <a:lnTo>
                      <a:pt x="84925" y="36795"/>
                    </a:lnTo>
                    <a:lnTo>
                      <a:pt x="86350" y="36795"/>
                    </a:lnTo>
                    <a:lnTo>
                      <a:pt x="89198" y="36961"/>
                    </a:lnTo>
                    <a:lnTo>
                      <a:pt x="91869" y="37292"/>
                    </a:lnTo>
                    <a:lnTo>
                      <a:pt x="94183" y="37292"/>
                    </a:lnTo>
                    <a:lnTo>
                      <a:pt x="95252" y="37127"/>
                    </a:lnTo>
                    <a:lnTo>
                      <a:pt x="95786" y="36795"/>
                    </a:lnTo>
                    <a:lnTo>
                      <a:pt x="95964" y="36464"/>
                    </a:lnTo>
                    <a:lnTo>
                      <a:pt x="95964" y="36132"/>
                    </a:lnTo>
                    <a:lnTo>
                      <a:pt x="95252" y="34972"/>
                    </a:lnTo>
                    <a:lnTo>
                      <a:pt x="94005" y="33977"/>
                    </a:lnTo>
                    <a:lnTo>
                      <a:pt x="92581" y="32983"/>
                    </a:lnTo>
                    <a:lnTo>
                      <a:pt x="87418" y="30497"/>
                    </a:lnTo>
                    <a:lnTo>
                      <a:pt x="85637" y="29668"/>
                    </a:lnTo>
                    <a:lnTo>
                      <a:pt x="84747" y="29337"/>
                    </a:lnTo>
                    <a:lnTo>
                      <a:pt x="84035" y="28508"/>
                    </a:lnTo>
                    <a:lnTo>
                      <a:pt x="81899" y="26519"/>
                    </a:lnTo>
                    <a:lnTo>
                      <a:pt x="81008" y="25359"/>
                    </a:lnTo>
                    <a:lnTo>
                      <a:pt x="80118" y="24198"/>
                    </a:lnTo>
                    <a:lnTo>
                      <a:pt x="78872" y="22209"/>
                    </a:lnTo>
                    <a:lnTo>
                      <a:pt x="78694" y="21215"/>
                    </a:lnTo>
                    <a:lnTo>
                      <a:pt x="78872" y="20552"/>
                    </a:lnTo>
                    <a:lnTo>
                      <a:pt x="79406" y="19723"/>
                    </a:lnTo>
                    <a:lnTo>
                      <a:pt x="80118" y="19226"/>
                    </a:lnTo>
                    <a:lnTo>
                      <a:pt x="81186" y="18729"/>
                    </a:lnTo>
                    <a:lnTo>
                      <a:pt x="83679" y="17900"/>
                    </a:lnTo>
                    <a:lnTo>
                      <a:pt x="85816" y="17734"/>
                    </a:lnTo>
                    <a:lnTo>
                      <a:pt x="86528" y="17734"/>
                    </a:lnTo>
                    <a:lnTo>
                      <a:pt x="86884" y="17569"/>
                    </a:lnTo>
                    <a:lnTo>
                      <a:pt x="87596" y="17569"/>
                    </a:lnTo>
                    <a:lnTo>
                      <a:pt x="88664" y="17569"/>
                    </a:lnTo>
                    <a:lnTo>
                      <a:pt x="89732" y="17237"/>
                    </a:lnTo>
                    <a:lnTo>
                      <a:pt x="90445" y="16574"/>
                    </a:lnTo>
                    <a:lnTo>
                      <a:pt x="90445" y="15414"/>
                    </a:lnTo>
                    <a:lnTo>
                      <a:pt x="89732" y="14254"/>
                    </a:lnTo>
                    <a:lnTo>
                      <a:pt x="89198" y="12928"/>
                    </a:lnTo>
                    <a:lnTo>
                      <a:pt x="88664" y="12265"/>
                    </a:lnTo>
                    <a:lnTo>
                      <a:pt x="88308" y="11767"/>
                    </a:lnTo>
                    <a:lnTo>
                      <a:pt x="87240" y="11104"/>
                    </a:lnTo>
                    <a:lnTo>
                      <a:pt x="85816" y="10276"/>
                    </a:lnTo>
                    <a:lnTo>
                      <a:pt x="83501" y="8950"/>
                    </a:lnTo>
                    <a:lnTo>
                      <a:pt x="81008" y="7624"/>
                    </a:lnTo>
                    <a:lnTo>
                      <a:pt x="79050" y="6298"/>
                    </a:lnTo>
                    <a:lnTo>
                      <a:pt x="77626" y="5635"/>
                    </a:lnTo>
                    <a:lnTo>
                      <a:pt x="76913" y="5138"/>
                    </a:lnTo>
                    <a:lnTo>
                      <a:pt x="76557" y="4640"/>
                    </a:lnTo>
                    <a:lnTo>
                      <a:pt x="75667" y="3812"/>
                    </a:lnTo>
                    <a:lnTo>
                      <a:pt x="74065" y="2320"/>
                    </a:lnTo>
                    <a:lnTo>
                      <a:pt x="72997" y="828"/>
                    </a:lnTo>
                    <a:lnTo>
                      <a:pt x="72284" y="165"/>
                    </a:lnTo>
                    <a:lnTo>
                      <a:pt x="71572" y="0"/>
                    </a:lnTo>
                    <a:lnTo>
                      <a:pt x="70504" y="165"/>
                    </a:lnTo>
                    <a:lnTo>
                      <a:pt x="69258" y="662"/>
                    </a:lnTo>
                    <a:lnTo>
                      <a:pt x="67655" y="994"/>
                    </a:lnTo>
                    <a:lnTo>
                      <a:pt x="64451" y="2320"/>
                    </a:lnTo>
                    <a:lnTo>
                      <a:pt x="60890" y="3977"/>
                    </a:lnTo>
                    <a:lnTo>
                      <a:pt x="59465" y="4640"/>
                    </a:lnTo>
                    <a:lnTo>
                      <a:pt x="58041" y="5469"/>
                    </a:lnTo>
                    <a:close/>
                  </a:path>
                </a:pathLst>
              </a:custGeom>
              <a:solidFill>
                <a:srgbClr val="00DE1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0" name="Google Shape;3760;p145"/>
              <p:cNvSpPr/>
              <p:nvPr/>
            </p:nvSpPr>
            <p:spPr>
              <a:xfrm>
                <a:off x="901700" y="1301750"/>
                <a:ext cx="44400" cy="54000"/>
              </a:xfrm>
              <a:custGeom>
                <a:rect b="b" l="l" r="r" t="t"/>
                <a:pathLst>
                  <a:path extrusionOk="0" h="120000" w="120000">
                    <a:moveTo>
                      <a:pt x="21428" y="3529"/>
                    </a:moveTo>
                    <a:lnTo>
                      <a:pt x="42857" y="21176"/>
                    </a:lnTo>
                    <a:lnTo>
                      <a:pt x="0" y="38823"/>
                    </a:lnTo>
                    <a:lnTo>
                      <a:pt x="4285" y="38823"/>
                    </a:lnTo>
                    <a:lnTo>
                      <a:pt x="47142" y="49411"/>
                    </a:lnTo>
                    <a:lnTo>
                      <a:pt x="4285" y="67058"/>
                    </a:lnTo>
                    <a:lnTo>
                      <a:pt x="4285" y="70588"/>
                    </a:lnTo>
                    <a:lnTo>
                      <a:pt x="38571" y="84705"/>
                    </a:lnTo>
                    <a:lnTo>
                      <a:pt x="4285" y="109411"/>
                    </a:lnTo>
                    <a:lnTo>
                      <a:pt x="4285" y="120000"/>
                    </a:lnTo>
                    <a:lnTo>
                      <a:pt x="64285" y="109411"/>
                    </a:lnTo>
                    <a:lnTo>
                      <a:pt x="119999" y="109411"/>
                    </a:lnTo>
                    <a:lnTo>
                      <a:pt x="115714" y="0"/>
                    </a:lnTo>
                    <a:lnTo>
                      <a:pt x="21428" y="3529"/>
                    </a:lnTo>
                    <a:close/>
                  </a:path>
                </a:pathLst>
              </a:custGeom>
              <a:solidFill>
                <a:srgbClr val="B29C9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1" name="Google Shape;3761;p145"/>
              <p:cNvSpPr/>
              <p:nvPr/>
            </p:nvSpPr>
            <p:spPr>
              <a:xfrm>
                <a:off x="828675" y="1079500"/>
                <a:ext cx="185700" cy="223800"/>
              </a:xfrm>
              <a:custGeom>
                <a:rect b="b" l="l" r="r" t="t"/>
                <a:pathLst>
                  <a:path extrusionOk="0" h="120000" w="120000">
                    <a:moveTo>
                      <a:pt x="48205" y="105531"/>
                    </a:moveTo>
                    <a:lnTo>
                      <a:pt x="56410" y="108936"/>
                    </a:lnTo>
                    <a:lnTo>
                      <a:pt x="48205" y="110638"/>
                    </a:lnTo>
                    <a:lnTo>
                      <a:pt x="48205" y="111489"/>
                    </a:lnTo>
                    <a:lnTo>
                      <a:pt x="56410" y="114042"/>
                    </a:lnTo>
                    <a:lnTo>
                      <a:pt x="48205" y="120000"/>
                    </a:lnTo>
                    <a:lnTo>
                      <a:pt x="52307" y="119148"/>
                    </a:lnTo>
                    <a:lnTo>
                      <a:pt x="74871" y="119148"/>
                    </a:lnTo>
                    <a:lnTo>
                      <a:pt x="73846" y="96170"/>
                    </a:lnTo>
                    <a:lnTo>
                      <a:pt x="109743" y="102127"/>
                    </a:lnTo>
                    <a:lnTo>
                      <a:pt x="91282" y="67234"/>
                    </a:lnTo>
                    <a:lnTo>
                      <a:pt x="120000" y="41702"/>
                    </a:lnTo>
                    <a:lnTo>
                      <a:pt x="82051" y="30638"/>
                    </a:lnTo>
                    <a:lnTo>
                      <a:pt x="54358" y="0"/>
                    </a:lnTo>
                    <a:lnTo>
                      <a:pt x="34871" y="37446"/>
                    </a:lnTo>
                    <a:lnTo>
                      <a:pt x="0" y="48510"/>
                    </a:lnTo>
                    <a:lnTo>
                      <a:pt x="27692" y="72340"/>
                    </a:lnTo>
                    <a:lnTo>
                      <a:pt x="13333" y="108085"/>
                    </a:lnTo>
                    <a:lnTo>
                      <a:pt x="48205" y="102127"/>
                    </a:lnTo>
                    <a:lnTo>
                      <a:pt x="48205" y="105531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2" name="Google Shape;3762;p145"/>
              <p:cNvSpPr/>
              <p:nvPr/>
            </p:nvSpPr>
            <p:spPr>
              <a:xfrm>
                <a:off x="827087" y="2476500"/>
                <a:ext cx="274500" cy="320700"/>
              </a:xfrm>
              <a:custGeom>
                <a:rect b="b" l="l" r="r" t="t"/>
                <a:pathLst>
                  <a:path extrusionOk="0" h="120000" w="120000">
                    <a:moveTo>
                      <a:pt x="22196" y="7128"/>
                    </a:moveTo>
                    <a:lnTo>
                      <a:pt x="33988" y="12475"/>
                    </a:lnTo>
                    <a:lnTo>
                      <a:pt x="42312" y="15445"/>
                    </a:lnTo>
                    <a:lnTo>
                      <a:pt x="30520" y="16633"/>
                    </a:lnTo>
                    <a:lnTo>
                      <a:pt x="39537" y="21386"/>
                    </a:lnTo>
                    <a:lnTo>
                      <a:pt x="28439" y="24950"/>
                    </a:lnTo>
                    <a:lnTo>
                      <a:pt x="38150" y="29702"/>
                    </a:lnTo>
                    <a:lnTo>
                      <a:pt x="29826" y="35643"/>
                    </a:lnTo>
                    <a:lnTo>
                      <a:pt x="38150" y="39801"/>
                    </a:lnTo>
                    <a:lnTo>
                      <a:pt x="30520" y="42772"/>
                    </a:lnTo>
                    <a:lnTo>
                      <a:pt x="38150" y="47524"/>
                    </a:lnTo>
                    <a:lnTo>
                      <a:pt x="30520" y="52871"/>
                    </a:lnTo>
                    <a:lnTo>
                      <a:pt x="39537" y="59405"/>
                    </a:lnTo>
                    <a:lnTo>
                      <a:pt x="30520" y="63564"/>
                    </a:lnTo>
                    <a:lnTo>
                      <a:pt x="39537" y="68910"/>
                    </a:lnTo>
                    <a:lnTo>
                      <a:pt x="31213" y="70693"/>
                    </a:lnTo>
                    <a:lnTo>
                      <a:pt x="42312" y="80198"/>
                    </a:lnTo>
                    <a:lnTo>
                      <a:pt x="28439" y="82574"/>
                    </a:lnTo>
                    <a:lnTo>
                      <a:pt x="38150" y="86732"/>
                    </a:lnTo>
                    <a:lnTo>
                      <a:pt x="15953" y="86732"/>
                    </a:lnTo>
                    <a:lnTo>
                      <a:pt x="6242" y="87920"/>
                    </a:lnTo>
                    <a:lnTo>
                      <a:pt x="2080" y="89702"/>
                    </a:lnTo>
                    <a:lnTo>
                      <a:pt x="0" y="91485"/>
                    </a:lnTo>
                    <a:lnTo>
                      <a:pt x="0" y="93267"/>
                    </a:lnTo>
                    <a:lnTo>
                      <a:pt x="1387" y="94455"/>
                    </a:lnTo>
                    <a:lnTo>
                      <a:pt x="4855" y="95643"/>
                    </a:lnTo>
                    <a:lnTo>
                      <a:pt x="15260" y="97425"/>
                    </a:lnTo>
                    <a:lnTo>
                      <a:pt x="24971" y="97425"/>
                    </a:lnTo>
                    <a:lnTo>
                      <a:pt x="26358" y="98613"/>
                    </a:lnTo>
                    <a:lnTo>
                      <a:pt x="28439" y="100990"/>
                    </a:lnTo>
                    <a:lnTo>
                      <a:pt x="29826" y="102772"/>
                    </a:lnTo>
                    <a:lnTo>
                      <a:pt x="31213" y="103960"/>
                    </a:lnTo>
                    <a:lnTo>
                      <a:pt x="34682" y="103366"/>
                    </a:lnTo>
                    <a:lnTo>
                      <a:pt x="38150" y="102178"/>
                    </a:lnTo>
                    <a:lnTo>
                      <a:pt x="45086" y="99801"/>
                    </a:lnTo>
                    <a:lnTo>
                      <a:pt x="54104" y="99207"/>
                    </a:lnTo>
                    <a:lnTo>
                      <a:pt x="58959" y="99207"/>
                    </a:lnTo>
                    <a:lnTo>
                      <a:pt x="62427" y="99801"/>
                    </a:lnTo>
                    <a:lnTo>
                      <a:pt x="66589" y="100990"/>
                    </a:lnTo>
                    <a:lnTo>
                      <a:pt x="69364" y="103366"/>
                    </a:lnTo>
                    <a:lnTo>
                      <a:pt x="75606" y="108118"/>
                    </a:lnTo>
                    <a:lnTo>
                      <a:pt x="81156" y="114059"/>
                    </a:lnTo>
                    <a:lnTo>
                      <a:pt x="88092" y="118811"/>
                    </a:lnTo>
                    <a:lnTo>
                      <a:pt x="94335" y="120000"/>
                    </a:lnTo>
                    <a:lnTo>
                      <a:pt x="97109" y="120000"/>
                    </a:lnTo>
                    <a:lnTo>
                      <a:pt x="99190" y="118811"/>
                    </a:lnTo>
                    <a:lnTo>
                      <a:pt x="99884" y="117623"/>
                    </a:lnTo>
                    <a:lnTo>
                      <a:pt x="99884" y="115247"/>
                    </a:lnTo>
                    <a:lnTo>
                      <a:pt x="99190" y="113465"/>
                    </a:lnTo>
                    <a:lnTo>
                      <a:pt x="99190" y="110495"/>
                    </a:lnTo>
                    <a:lnTo>
                      <a:pt x="103352" y="108118"/>
                    </a:lnTo>
                    <a:lnTo>
                      <a:pt x="107514" y="106930"/>
                    </a:lnTo>
                    <a:lnTo>
                      <a:pt x="120000" y="106930"/>
                    </a:lnTo>
                    <a:lnTo>
                      <a:pt x="118612" y="99801"/>
                    </a:lnTo>
                    <a:lnTo>
                      <a:pt x="106127" y="95643"/>
                    </a:lnTo>
                    <a:lnTo>
                      <a:pt x="89479" y="91485"/>
                    </a:lnTo>
                    <a:lnTo>
                      <a:pt x="76994" y="86138"/>
                    </a:lnTo>
                    <a:lnTo>
                      <a:pt x="63815" y="83762"/>
                    </a:lnTo>
                    <a:lnTo>
                      <a:pt x="57572" y="79603"/>
                    </a:lnTo>
                    <a:lnTo>
                      <a:pt x="52023" y="75445"/>
                    </a:lnTo>
                    <a:lnTo>
                      <a:pt x="47861" y="68910"/>
                    </a:lnTo>
                    <a:lnTo>
                      <a:pt x="45086" y="61782"/>
                    </a:lnTo>
                    <a:lnTo>
                      <a:pt x="44393" y="52871"/>
                    </a:lnTo>
                    <a:lnTo>
                      <a:pt x="45086" y="43960"/>
                    </a:lnTo>
                    <a:lnTo>
                      <a:pt x="45086" y="30297"/>
                    </a:lnTo>
                    <a:lnTo>
                      <a:pt x="49942" y="13663"/>
                    </a:lnTo>
                    <a:lnTo>
                      <a:pt x="50635" y="0"/>
                    </a:lnTo>
                    <a:lnTo>
                      <a:pt x="43005" y="4158"/>
                    </a:lnTo>
                    <a:lnTo>
                      <a:pt x="33988" y="6534"/>
                    </a:lnTo>
                    <a:lnTo>
                      <a:pt x="30520" y="7128"/>
                    </a:lnTo>
                    <a:lnTo>
                      <a:pt x="26358" y="5346"/>
                    </a:lnTo>
                    <a:lnTo>
                      <a:pt x="20115" y="0"/>
                    </a:lnTo>
                    <a:lnTo>
                      <a:pt x="22196" y="7128"/>
                    </a:lnTo>
                    <a:close/>
                  </a:path>
                </a:pathLst>
              </a:custGeom>
              <a:solidFill>
                <a:srgbClr val="B29C9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p145"/>
              <p:cNvSpPr/>
              <p:nvPr/>
            </p:nvSpPr>
            <p:spPr>
              <a:xfrm>
                <a:off x="927100" y="1163637"/>
                <a:ext cx="71400" cy="1017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0" y="33750"/>
                    </a:lnTo>
                    <a:lnTo>
                      <a:pt x="101333" y="120000"/>
                    </a:lnTo>
                    <a:lnTo>
                      <a:pt x="66666" y="48750"/>
                    </a:lnTo>
                    <a:lnTo>
                      <a:pt x="66666" y="46875"/>
                    </a:lnTo>
                    <a:lnTo>
                      <a:pt x="72000" y="43125"/>
                    </a:lnTo>
                    <a:lnTo>
                      <a:pt x="93333" y="24375"/>
                    </a:lnTo>
                    <a:lnTo>
                      <a:pt x="109333" y="9375"/>
                    </a:lnTo>
                    <a:lnTo>
                      <a:pt x="114666" y="1875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4" name="Google Shape;3764;p145"/>
              <p:cNvSpPr/>
              <p:nvPr/>
            </p:nvSpPr>
            <p:spPr>
              <a:xfrm>
                <a:off x="917575" y="1101725"/>
                <a:ext cx="22200" cy="762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34285" y="120000"/>
                    </a:lnTo>
                    <a:lnTo>
                      <a:pt x="119999" y="67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5" name="Google Shape;3765;p145"/>
              <p:cNvSpPr/>
              <p:nvPr/>
            </p:nvSpPr>
            <p:spPr>
              <a:xfrm>
                <a:off x="865187" y="1206500"/>
                <a:ext cx="93600" cy="63600"/>
              </a:xfrm>
              <a:custGeom>
                <a:rect b="b" l="l" r="r" t="t"/>
                <a:pathLst>
                  <a:path extrusionOk="0" h="120000" w="120000">
                    <a:moveTo>
                      <a:pt x="75254" y="0"/>
                    </a:moveTo>
                    <a:lnTo>
                      <a:pt x="120000" y="81000"/>
                    </a:lnTo>
                    <a:lnTo>
                      <a:pt x="73220" y="51000"/>
                    </a:lnTo>
                    <a:lnTo>
                      <a:pt x="0" y="120000"/>
                    </a:lnTo>
                    <a:lnTo>
                      <a:pt x="75254" y="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6" name="Google Shape;3766;p145"/>
              <p:cNvSpPr/>
              <p:nvPr/>
            </p:nvSpPr>
            <p:spPr>
              <a:xfrm>
                <a:off x="849312" y="1176337"/>
                <a:ext cx="60300" cy="31800"/>
              </a:xfrm>
              <a:custGeom>
                <a:rect b="b" l="l" r="r" t="t"/>
                <a:pathLst>
                  <a:path extrusionOk="0" h="120000" w="120000">
                    <a:moveTo>
                      <a:pt x="120000" y="42000"/>
                    </a:moveTo>
                    <a:lnTo>
                      <a:pt x="60000" y="120000"/>
                    </a:lnTo>
                    <a:lnTo>
                      <a:pt x="0" y="0"/>
                    </a:lnTo>
                    <a:lnTo>
                      <a:pt x="120000" y="42000"/>
                    </a:lnTo>
                    <a:close/>
                  </a:path>
                </a:pathLst>
              </a:custGeom>
              <a:solidFill>
                <a:srgbClr val="FFD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7" name="Google Shape;3767;p145"/>
              <p:cNvSpPr/>
              <p:nvPr/>
            </p:nvSpPr>
            <p:spPr>
              <a:xfrm>
                <a:off x="1055687" y="1689100"/>
                <a:ext cx="125400" cy="119100"/>
              </a:xfrm>
              <a:custGeom>
                <a:rect b="b" l="l" r="r" t="t"/>
                <a:pathLst>
                  <a:path extrusionOk="0" h="120000" w="120000">
                    <a:moveTo>
                      <a:pt x="65316" y="0"/>
                    </a:moveTo>
                    <a:lnTo>
                      <a:pt x="80506" y="3200"/>
                    </a:lnTo>
                    <a:lnTo>
                      <a:pt x="94177" y="11200"/>
                    </a:lnTo>
                    <a:lnTo>
                      <a:pt x="103291" y="19200"/>
                    </a:lnTo>
                    <a:lnTo>
                      <a:pt x="112405" y="32000"/>
                    </a:lnTo>
                    <a:lnTo>
                      <a:pt x="116962" y="43200"/>
                    </a:lnTo>
                    <a:lnTo>
                      <a:pt x="120000" y="57600"/>
                    </a:lnTo>
                    <a:lnTo>
                      <a:pt x="118481" y="72000"/>
                    </a:lnTo>
                    <a:lnTo>
                      <a:pt x="112405" y="88000"/>
                    </a:lnTo>
                    <a:lnTo>
                      <a:pt x="101772" y="102400"/>
                    </a:lnTo>
                    <a:lnTo>
                      <a:pt x="89620" y="110400"/>
                    </a:lnTo>
                    <a:lnTo>
                      <a:pt x="75949" y="116800"/>
                    </a:lnTo>
                    <a:lnTo>
                      <a:pt x="59240" y="120000"/>
                    </a:lnTo>
                    <a:lnTo>
                      <a:pt x="44050" y="116800"/>
                    </a:lnTo>
                    <a:lnTo>
                      <a:pt x="31898" y="110400"/>
                    </a:lnTo>
                    <a:lnTo>
                      <a:pt x="18227" y="102400"/>
                    </a:lnTo>
                    <a:lnTo>
                      <a:pt x="7594" y="88000"/>
                    </a:lnTo>
                    <a:lnTo>
                      <a:pt x="1518" y="75200"/>
                    </a:lnTo>
                    <a:lnTo>
                      <a:pt x="0" y="60800"/>
                    </a:lnTo>
                    <a:lnTo>
                      <a:pt x="1518" y="46400"/>
                    </a:lnTo>
                    <a:lnTo>
                      <a:pt x="7594" y="35200"/>
                    </a:lnTo>
                    <a:lnTo>
                      <a:pt x="13670" y="22400"/>
                    </a:lnTo>
                    <a:lnTo>
                      <a:pt x="22784" y="14400"/>
                    </a:lnTo>
                    <a:lnTo>
                      <a:pt x="34936" y="4800"/>
                    </a:lnTo>
                    <a:lnTo>
                      <a:pt x="48607" y="1600"/>
                    </a:lnTo>
                    <a:lnTo>
                      <a:pt x="6531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8" name="Google Shape;3768;p145"/>
              <p:cNvSpPr/>
              <p:nvPr/>
            </p:nvSpPr>
            <p:spPr>
              <a:xfrm>
                <a:off x="1069975" y="1703387"/>
                <a:ext cx="96900" cy="90600"/>
              </a:xfrm>
              <a:custGeom>
                <a:rect b="b" l="l" r="r" t="t"/>
                <a:pathLst>
                  <a:path extrusionOk="0" h="120000" w="120000">
                    <a:moveTo>
                      <a:pt x="59016" y="0"/>
                    </a:moveTo>
                    <a:lnTo>
                      <a:pt x="72786" y="0"/>
                    </a:lnTo>
                    <a:lnTo>
                      <a:pt x="84590" y="4210"/>
                    </a:lnTo>
                    <a:lnTo>
                      <a:pt x="104262" y="16842"/>
                    </a:lnTo>
                    <a:lnTo>
                      <a:pt x="116065" y="35789"/>
                    </a:lnTo>
                    <a:lnTo>
                      <a:pt x="120000" y="46315"/>
                    </a:lnTo>
                    <a:lnTo>
                      <a:pt x="120000" y="61052"/>
                    </a:lnTo>
                    <a:lnTo>
                      <a:pt x="120000" y="71578"/>
                    </a:lnTo>
                    <a:lnTo>
                      <a:pt x="116065" y="84210"/>
                    </a:lnTo>
                    <a:lnTo>
                      <a:pt x="104262" y="101052"/>
                    </a:lnTo>
                    <a:lnTo>
                      <a:pt x="84590" y="115789"/>
                    </a:lnTo>
                    <a:lnTo>
                      <a:pt x="72786" y="119999"/>
                    </a:lnTo>
                    <a:lnTo>
                      <a:pt x="59016" y="119999"/>
                    </a:lnTo>
                    <a:lnTo>
                      <a:pt x="49180" y="119999"/>
                    </a:lnTo>
                    <a:lnTo>
                      <a:pt x="35409" y="115789"/>
                    </a:lnTo>
                    <a:lnTo>
                      <a:pt x="17704" y="101052"/>
                    </a:lnTo>
                    <a:lnTo>
                      <a:pt x="3934" y="84210"/>
                    </a:lnTo>
                    <a:lnTo>
                      <a:pt x="0" y="71578"/>
                    </a:lnTo>
                    <a:lnTo>
                      <a:pt x="0" y="61052"/>
                    </a:lnTo>
                    <a:lnTo>
                      <a:pt x="0" y="46315"/>
                    </a:lnTo>
                    <a:lnTo>
                      <a:pt x="3934" y="35789"/>
                    </a:lnTo>
                    <a:lnTo>
                      <a:pt x="17704" y="16842"/>
                    </a:lnTo>
                    <a:lnTo>
                      <a:pt x="35409" y="4210"/>
                    </a:lnTo>
                    <a:lnTo>
                      <a:pt x="49180" y="0"/>
                    </a:lnTo>
                    <a:lnTo>
                      <a:pt x="59016" y="0"/>
                    </a:lnTo>
                    <a:close/>
                  </a:path>
                </a:pathLst>
              </a:custGeom>
              <a:solidFill>
                <a:srgbClr val="FF005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9" name="Google Shape;3769;p145"/>
              <p:cNvSpPr/>
              <p:nvPr/>
            </p:nvSpPr>
            <p:spPr>
              <a:xfrm>
                <a:off x="561975" y="1885950"/>
                <a:ext cx="123900" cy="119100"/>
              </a:xfrm>
              <a:custGeom>
                <a:rect b="b" l="l" r="r" t="t"/>
                <a:pathLst>
                  <a:path extrusionOk="0" h="120000" w="120000">
                    <a:moveTo>
                      <a:pt x="66153" y="0"/>
                    </a:moveTo>
                    <a:lnTo>
                      <a:pt x="78461" y="4800"/>
                    </a:lnTo>
                    <a:lnTo>
                      <a:pt x="90769" y="9600"/>
                    </a:lnTo>
                    <a:lnTo>
                      <a:pt x="107692" y="25600"/>
                    </a:lnTo>
                    <a:lnTo>
                      <a:pt x="115384" y="35200"/>
                    </a:lnTo>
                    <a:lnTo>
                      <a:pt x="118461" y="46400"/>
                    </a:lnTo>
                    <a:lnTo>
                      <a:pt x="120000" y="59200"/>
                    </a:lnTo>
                    <a:lnTo>
                      <a:pt x="120000" y="73600"/>
                    </a:lnTo>
                    <a:lnTo>
                      <a:pt x="113846" y="86400"/>
                    </a:lnTo>
                    <a:lnTo>
                      <a:pt x="104615" y="100800"/>
                    </a:lnTo>
                    <a:lnTo>
                      <a:pt x="93846" y="110400"/>
                    </a:lnTo>
                    <a:lnTo>
                      <a:pt x="80000" y="116800"/>
                    </a:lnTo>
                    <a:lnTo>
                      <a:pt x="64615" y="120000"/>
                    </a:lnTo>
                    <a:lnTo>
                      <a:pt x="50769" y="118400"/>
                    </a:lnTo>
                    <a:lnTo>
                      <a:pt x="35384" y="115200"/>
                    </a:lnTo>
                    <a:lnTo>
                      <a:pt x="21538" y="105600"/>
                    </a:lnTo>
                    <a:lnTo>
                      <a:pt x="12307" y="96000"/>
                    </a:lnTo>
                    <a:lnTo>
                      <a:pt x="4615" y="84800"/>
                    </a:lnTo>
                    <a:lnTo>
                      <a:pt x="1538" y="75200"/>
                    </a:lnTo>
                    <a:lnTo>
                      <a:pt x="0" y="62400"/>
                    </a:lnTo>
                    <a:lnTo>
                      <a:pt x="0" y="51200"/>
                    </a:lnTo>
                    <a:lnTo>
                      <a:pt x="3076" y="40000"/>
                    </a:lnTo>
                    <a:lnTo>
                      <a:pt x="9230" y="28800"/>
                    </a:lnTo>
                    <a:lnTo>
                      <a:pt x="16923" y="17600"/>
                    </a:lnTo>
                    <a:lnTo>
                      <a:pt x="29230" y="9600"/>
                    </a:lnTo>
                    <a:lnTo>
                      <a:pt x="40000" y="4800"/>
                    </a:lnTo>
                    <a:lnTo>
                      <a:pt x="52307" y="0"/>
                    </a:lnTo>
                    <a:lnTo>
                      <a:pt x="66153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0" name="Google Shape;3770;p145"/>
              <p:cNvSpPr/>
              <p:nvPr/>
            </p:nvSpPr>
            <p:spPr>
              <a:xfrm>
                <a:off x="574675" y="1900237"/>
                <a:ext cx="98400" cy="906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73548" y="0"/>
                    </a:lnTo>
                    <a:lnTo>
                      <a:pt x="83225" y="4210"/>
                    </a:lnTo>
                    <a:lnTo>
                      <a:pt x="102580" y="18947"/>
                    </a:lnTo>
                    <a:lnTo>
                      <a:pt x="114193" y="35789"/>
                    </a:lnTo>
                    <a:lnTo>
                      <a:pt x="118064" y="48421"/>
                    </a:lnTo>
                    <a:lnTo>
                      <a:pt x="120000" y="61052"/>
                    </a:lnTo>
                    <a:lnTo>
                      <a:pt x="118064" y="73684"/>
                    </a:lnTo>
                    <a:lnTo>
                      <a:pt x="114193" y="84210"/>
                    </a:lnTo>
                    <a:lnTo>
                      <a:pt x="102580" y="103157"/>
                    </a:lnTo>
                    <a:lnTo>
                      <a:pt x="83225" y="115789"/>
                    </a:lnTo>
                    <a:lnTo>
                      <a:pt x="73548" y="119999"/>
                    </a:lnTo>
                    <a:lnTo>
                      <a:pt x="60000" y="119999"/>
                    </a:lnTo>
                    <a:lnTo>
                      <a:pt x="48387" y="119999"/>
                    </a:lnTo>
                    <a:lnTo>
                      <a:pt x="36774" y="115789"/>
                    </a:lnTo>
                    <a:lnTo>
                      <a:pt x="19354" y="103157"/>
                    </a:lnTo>
                    <a:lnTo>
                      <a:pt x="5806" y="84210"/>
                    </a:lnTo>
                    <a:lnTo>
                      <a:pt x="1935" y="73684"/>
                    </a:lnTo>
                    <a:lnTo>
                      <a:pt x="0" y="61052"/>
                    </a:lnTo>
                    <a:lnTo>
                      <a:pt x="1935" y="48421"/>
                    </a:lnTo>
                    <a:lnTo>
                      <a:pt x="5806" y="35789"/>
                    </a:lnTo>
                    <a:lnTo>
                      <a:pt x="19354" y="18947"/>
                    </a:lnTo>
                    <a:lnTo>
                      <a:pt x="36774" y="4210"/>
                    </a:lnTo>
                    <a:lnTo>
                      <a:pt x="48387" y="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00FFD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1" name="Google Shape;3771;p145"/>
              <p:cNvSpPr/>
              <p:nvPr/>
            </p:nvSpPr>
            <p:spPr>
              <a:xfrm>
                <a:off x="909637" y="1400175"/>
                <a:ext cx="125400" cy="117600"/>
              </a:xfrm>
              <a:custGeom>
                <a:rect b="b" l="l" r="r" t="t"/>
                <a:pathLst>
                  <a:path extrusionOk="0" h="120000" w="120000">
                    <a:moveTo>
                      <a:pt x="66835" y="0"/>
                    </a:moveTo>
                    <a:lnTo>
                      <a:pt x="80506" y="4864"/>
                    </a:lnTo>
                    <a:lnTo>
                      <a:pt x="94177" y="11351"/>
                    </a:lnTo>
                    <a:lnTo>
                      <a:pt x="104810" y="19459"/>
                    </a:lnTo>
                    <a:lnTo>
                      <a:pt x="112405" y="32432"/>
                    </a:lnTo>
                    <a:lnTo>
                      <a:pt x="116962" y="43783"/>
                    </a:lnTo>
                    <a:lnTo>
                      <a:pt x="120000" y="58378"/>
                    </a:lnTo>
                    <a:lnTo>
                      <a:pt x="118481" y="74594"/>
                    </a:lnTo>
                    <a:lnTo>
                      <a:pt x="112405" y="90810"/>
                    </a:lnTo>
                    <a:lnTo>
                      <a:pt x="101772" y="102162"/>
                    </a:lnTo>
                    <a:lnTo>
                      <a:pt x="89620" y="113513"/>
                    </a:lnTo>
                    <a:lnTo>
                      <a:pt x="74430" y="118378"/>
                    </a:lnTo>
                    <a:lnTo>
                      <a:pt x="59240" y="120000"/>
                    </a:lnTo>
                    <a:lnTo>
                      <a:pt x="45569" y="118378"/>
                    </a:lnTo>
                    <a:lnTo>
                      <a:pt x="31898" y="113513"/>
                    </a:lnTo>
                    <a:lnTo>
                      <a:pt x="18227" y="102162"/>
                    </a:lnTo>
                    <a:lnTo>
                      <a:pt x="7594" y="90810"/>
                    </a:lnTo>
                    <a:lnTo>
                      <a:pt x="3037" y="74594"/>
                    </a:lnTo>
                    <a:lnTo>
                      <a:pt x="0" y="60000"/>
                    </a:lnTo>
                    <a:lnTo>
                      <a:pt x="3037" y="47027"/>
                    </a:lnTo>
                    <a:lnTo>
                      <a:pt x="7594" y="34054"/>
                    </a:lnTo>
                    <a:lnTo>
                      <a:pt x="13670" y="24324"/>
                    </a:lnTo>
                    <a:lnTo>
                      <a:pt x="24303" y="12972"/>
                    </a:lnTo>
                    <a:lnTo>
                      <a:pt x="34936" y="6486"/>
                    </a:lnTo>
                    <a:lnTo>
                      <a:pt x="48607" y="0"/>
                    </a:lnTo>
                    <a:lnTo>
                      <a:pt x="66835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2" name="Google Shape;3772;p145"/>
              <p:cNvSpPr/>
              <p:nvPr/>
            </p:nvSpPr>
            <p:spPr>
              <a:xfrm>
                <a:off x="923925" y="1414462"/>
                <a:ext cx="98400" cy="90600"/>
              </a:xfrm>
              <a:custGeom>
                <a:rect b="b" l="l" r="r" t="t"/>
                <a:pathLst>
                  <a:path extrusionOk="0" h="120000" w="120000">
                    <a:moveTo>
                      <a:pt x="58064" y="0"/>
                    </a:moveTo>
                    <a:lnTo>
                      <a:pt x="81290" y="4210"/>
                    </a:lnTo>
                    <a:lnTo>
                      <a:pt x="102580" y="16842"/>
                    </a:lnTo>
                    <a:lnTo>
                      <a:pt x="116129" y="35789"/>
                    </a:lnTo>
                    <a:lnTo>
                      <a:pt x="120000" y="48421"/>
                    </a:lnTo>
                    <a:lnTo>
                      <a:pt x="120000" y="58947"/>
                    </a:lnTo>
                    <a:lnTo>
                      <a:pt x="120000" y="71578"/>
                    </a:lnTo>
                    <a:lnTo>
                      <a:pt x="116129" y="82105"/>
                    </a:lnTo>
                    <a:lnTo>
                      <a:pt x="102580" y="103157"/>
                    </a:lnTo>
                    <a:lnTo>
                      <a:pt x="81290" y="115789"/>
                    </a:lnTo>
                    <a:lnTo>
                      <a:pt x="71612" y="117894"/>
                    </a:lnTo>
                    <a:lnTo>
                      <a:pt x="58064" y="119999"/>
                    </a:lnTo>
                    <a:lnTo>
                      <a:pt x="48387" y="117894"/>
                    </a:lnTo>
                    <a:lnTo>
                      <a:pt x="34838" y="115789"/>
                    </a:lnTo>
                    <a:lnTo>
                      <a:pt x="17419" y="103157"/>
                    </a:lnTo>
                    <a:lnTo>
                      <a:pt x="3870" y="82105"/>
                    </a:lnTo>
                    <a:lnTo>
                      <a:pt x="0" y="71578"/>
                    </a:lnTo>
                    <a:lnTo>
                      <a:pt x="0" y="58947"/>
                    </a:lnTo>
                    <a:lnTo>
                      <a:pt x="0" y="48421"/>
                    </a:lnTo>
                    <a:lnTo>
                      <a:pt x="3870" y="35789"/>
                    </a:lnTo>
                    <a:lnTo>
                      <a:pt x="17419" y="16842"/>
                    </a:lnTo>
                    <a:lnTo>
                      <a:pt x="34838" y="4210"/>
                    </a:lnTo>
                    <a:lnTo>
                      <a:pt x="58064" y="0"/>
                    </a:lnTo>
                    <a:close/>
                  </a:path>
                </a:pathLst>
              </a:custGeom>
              <a:solidFill>
                <a:srgbClr val="004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3" name="Google Shape;3773;p145"/>
              <p:cNvSpPr/>
              <p:nvPr/>
            </p:nvSpPr>
            <p:spPr>
              <a:xfrm>
                <a:off x="1173162" y="2152650"/>
                <a:ext cx="125400" cy="119100"/>
              </a:xfrm>
              <a:custGeom>
                <a:rect b="b" l="l" r="r" t="t"/>
                <a:pathLst>
                  <a:path extrusionOk="0" h="120000" w="120000">
                    <a:moveTo>
                      <a:pt x="65316" y="0"/>
                    </a:moveTo>
                    <a:lnTo>
                      <a:pt x="80506" y="3200"/>
                    </a:lnTo>
                    <a:lnTo>
                      <a:pt x="92658" y="9600"/>
                    </a:lnTo>
                    <a:lnTo>
                      <a:pt x="103291" y="19200"/>
                    </a:lnTo>
                    <a:lnTo>
                      <a:pt x="110886" y="30400"/>
                    </a:lnTo>
                    <a:lnTo>
                      <a:pt x="116962" y="43200"/>
                    </a:lnTo>
                    <a:lnTo>
                      <a:pt x="120000" y="57600"/>
                    </a:lnTo>
                    <a:lnTo>
                      <a:pt x="116962" y="72000"/>
                    </a:lnTo>
                    <a:lnTo>
                      <a:pt x="110886" y="88000"/>
                    </a:lnTo>
                    <a:lnTo>
                      <a:pt x="101772" y="102400"/>
                    </a:lnTo>
                    <a:lnTo>
                      <a:pt x="88101" y="110400"/>
                    </a:lnTo>
                    <a:lnTo>
                      <a:pt x="72911" y="118400"/>
                    </a:lnTo>
                    <a:lnTo>
                      <a:pt x="59240" y="120000"/>
                    </a:lnTo>
                    <a:lnTo>
                      <a:pt x="44050" y="118400"/>
                    </a:lnTo>
                    <a:lnTo>
                      <a:pt x="30379" y="110400"/>
                    </a:lnTo>
                    <a:lnTo>
                      <a:pt x="18227" y="102400"/>
                    </a:lnTo>
                    <a:lnTo>
                      <a:pt x="6075" y="88000"/>
                    </a:lnTo>
                    <a:lnTo>
                      <a:pt x="1518" y="73600"/>
                    </a:lnTo>
                    <a:lnTo>
                      <a:pt x="0" y="59200"/>
                    </a:lnTo>
                    <a:lnTo>
                      <a:pt x="1518" y="46400"/>
                    </a:lnTo>
                    <a:lnTo>
                      <a:pt x="6075" y="33600"/>
                    </a:lnTo>
                    <a:lnTo>
                      <a:pt x="12151" y="22400"/>
                    </a:lnTo>
                    <a:lnTo>
                      <a:pt x="22784" y="14400"/>
                    </a:lnTo>
                    <a:lnTo>
                      <a:pt x="33417" y="4800"/>
                    </a:lnTo>
                    <a:lnTo>
                      <a:pt x="47088" y="1600"/>
                    </a:lnTo>
                    <a:lnTo>
                      <a:pt x="6531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145"/>
              <p:cNvSpPr/>
              <p:nvPr/>
            </p:nvSpPr>
            <p:spPr>
              <a:xfrm>
                <a:off x="1185862" y="2166937"/>
                <a:ext cx="98400" cy="906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85161" y="4210"/>
                    </a:lnTo>
                    <a:lnTo>
                      <a:pt x="102580" y="16842"/>
                    </a:lnTo>
                    <a:lnTo>
                      <a:pt x="116129" y="35789"/>
                    </a:lnTo>
                    <a:lnTo>
                      <a:pt x="120000" y="46315"/>
                    </a:lnTo>
                    <a:lnTo>
                      <a:pt x="120000" y="58947"/>
                    </a:lnTo>
                    <a:lnTo>
                      <a:pt x="120000" y="71578"/>
                    </a:lnTo>
                    <a:lnTo>
                      <a:pt x="116129" y="84210"/>
                    </a:lnTo>
                    <a:lnTo>
                      <a:pt x="102580" y="101052"/>
                    </a:lnTo>
                    <a:lnTo>
                      <a:pt x="85161" y="115789"/>
                    </a:lnTo>
                    <a:lnTo>
                      <a:pt x="71612" y="119999"/>
                    </a:lnTo>
                    <a:lnTo>
                      <a:pt x="60000" y="119999"/>
                    </a:lnTo>
                    <a:lnTo>
                      <a:pt x="48387" y="119999"/>
                    </a:lnTo>
                    <a:lnTo>
                      <a:pt x="36774" y="115789"/>
                    </a:lnTo>
                    <a:lnTo>
                      <a:pt x="17419" y="101052"/>
                    </a:lnTo>
                    <a:lnTo>
                      <a:pt x="5806" y="84210"/>
                    </a:lnTo>
                    <a:lnTo>
                      <a:pt x="0" y="71578"/>
                    </a:lnTo>
                    <a:lnTo>
                      <a:pt x="0" y="58947"/>
                    </a:lnTo>
                    <a:lnTo>
                      <a:pt x="0" y="46315"/>
                    </a:lnTo>
                    <a:lnTo>
                      <a:pt x="5806" y="35789"/>
                    </a:lnTo>
                    <a:lnTo>
                      <a:pt x="17419" y="16842"/>
                    </a:lnTo>
                    <a:lnTo>
                      <a:pt x="36774" y="421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FF9E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5" name="Google Shape;3775;p145"/>
              <p:cNvSpPr/>
              <p:nvPr/>
            </p:nvSpPr>
            <p:spPr>
              <a:xfrm>
                <a:off x="871537" y="2159000"/>
                <a:ext cx="122100" cy="119100"/>
              </a:xfrm>
              <a:custGeom>
                <a:rect b="b" l="l" r="r" t="t"/>
                <a:pathLst>
                  <a:path extrusionOk="0" h="120000" w="120000">
                    <a:moveTo>
                      <a:pt x="65454" y="0"/>
                    </a:moveTo>
                    <a:lnTo>
                      <a:pt x="79480" y="3200"/>
                    </a:lnTo>
                    <a:lnTo>
                      <a:pt x="93506" y="11200"/>
                    </a:lnTo>
                    <a:lnTo>
                      <a:pt x="105974" y="20800"/>
                    </a:lnTo>
                    <a:lnTo>
                      <a:pt x="113766" y="32000"/>
                    </a:lnTo>
                    <a:lnTo>
                      <a:pt x="118441" y="44800"/>
                    </a:lnTo>
                    <a:lnTo>
                      <a:pt x="120000" y="59200"/>
                    </a:lnTo>
                    <a:lnTo>
                      <a:pt x="118441" y="73600"/>
                    </a:lnTo>
                    <a:lnTo>
                      <a:pt x="113766" y="88000"/>
                    </a:lnTo>
                    <a:lnTo>
                      <a:pt x="99740" y="104000"/>
                    </a:lnTo>
                    <a:lnTo>
                      <a:pt x="85714" y="115200"/>
                    </a:lnTo>
                    <a:lnTo>
                      <a:pt x="68571" y="120000"/>
                    </a:lnTo>
                    <a:lnTo>
                      <a:pt x="51428" y="120000"/>
                    </a:lnTo>
                    <a:lnTo>
                      <a:pt x="34285" y="115200"/>
                    </a:lnTo>
                    <a:lnTo>
                      <a:pt x="20259" y="104000"/>
                    </a:lnTo>
                    <a:lnTo>
                      <a:pt x="7792" y="91200"/>
                    </a:lnTo>
                    <a:lnTo>
                      <a:pt x="1558" y="73600"/>
                    </a:lnTo>
                    <a:lnTo>
                      <a:pt x="0" y="57600"/>
                    </a:lnTo>
                    <a:lnTo>
                      <a:pt x="1558" y="44800"/>
                    </a:lnTo>
                    <a:lnTo>
                      <a:pt x="6233" y="33600"/>
                    </a:lnTo>
                    <a:lnTo>
                      <a:pt x="14025" y="22400"/>
                    </a:lnTo>
                    <a:lnTo>
                      <a:pt x="23376" y="14400"/>
                    </a:lnTo>
                    <a:lnTo>
                      <a:pt x="32727" y="8000"/>
                    </a:lnTo>
                    <a:lnTo>
                      <a:pt x="46753" y="1600"/>
                    </a:lnTo>
                    <a:lnTo>
                      <a:pt x="60779" y="0"/>
                    </a:lnTo>
                    <a:lnTo>
                      <a:pt x="65454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6" name="Google Shape;3776;p145"/>
              <p:cNvSpPr/>
              <p:nvPr/>
            </p:nvSpPr>
            <p:spPr>
              <a:xfrm>
                <a:off x="884237" y="2173287"/>
                <a:ext cx="98400" cy="906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81290" y="4210"/>
                    </a:lnTo>
                    <a:lnTo>
                      <a:pt x="100645" y="18947"/>
                    </a:lnTo>
                    <a:lnTo>
                      <a:pt x="114193" y="35789"/>
                    </a:lnTo>
                    <a:lnTo>
                      <a:pt x="118064" y="48421"/>
                    </a:lnTo>
                    <a:lnTo>
                      <a:pt x="120000" y="61052"/>
                    </a:lnTo>
                    <a:lnTo>
                      <a:pt x="118064" y="73684"/>
                    </a:lnTo>
                    <a:lnTo>
                      <a:pt x="114193" y="84210"/>
                    </a:lnTo>
                    <a:lnTo>
                      <a:pt x="100645" y="103157"/>
                    </a:lnTo>
                    <a:lnTo>
                      <a:pt x="81290" y="115789"/>
                    </a:lnTo>
                    <a:lnTo>
                      <a:pt x="71612" y="119999"/>
                    </a:lnTo>
                    <a:lnTo>
                      <a:pt x="60000" y="119999"/>
                    </a:lnTo>
                    <a:lnTo>
                      <a:pt x="46451" y="119999"/>
                    </a:lnTo>
                    <a:lnTo>
                      <a:pt x="36774" y="115789"/>
                    </a:lnTo>
                    <a:lnTo>
                      <a:pt x="17419" y="103157"/>
                    </a:lnTo>
                    <a:lnTo>
                      <a:pt x="3870" y="84210"/>
                    </a:lnTo>
                    <a:lnTo>
                      <a:pt x="0" y="73684"/>
                    </a:lnTo>
                    <a:lnTo>
                      <a:pt x="0" y="61052"/>
                    </a:lnTo>
                    <a:lnTo>
                      <a:pt x="0" y="48421"/>
                    </a:lnTo>
                    <a:lnTo>
                      <a:pt x="3870" y="35789"/>
                    </a:lnTo>
                    <a:lnTo>
                      <a:pt x="17419" y="18947"/>
                    </a:lnTo>
                    <a:lnTo>
                      <a:pt x="36774" y="421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FF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7" name="Google Shape;3777;p145"/>
              <p:cNvSpPr/>
              <p:nvPr/>
            </p:nvSpPr>
            <p:spPr>
              <a:xfrm>
                <a:off x="950912" y="1885950"/>
                <a:ext cx="123900" cy="119100"/>
              </a:xfrm>
              <a:custGeom>
                <a:rect b="b" l="l" r="r" t="t"/>
                <a:pathLst>
                  <a:path extrusionOk="0" h="120000" w="120000">
                    <a:moveTo>
                      <a:pt x="66153" y="0"/>
                    </a:moveTo>
                    <a:lnTo>
                      <a:pt x="80000" y="4800"/>
                    </a:lnTo>
                    <a:lnTo>
                      <a:pt x="93846" y="11200"/>
                    </a:lnTo>
                    <a:lnTo>
                      <a:pt x="104615" y="19200"/>
                    </a:lnTo>
                    <a:lnTo>
                      <a:pt x="113846" y="32000"/>
                    </a:lnTo>
                    <a:lnTo>
                      <a:pt x="118461" y="43200"/>
                    </a:lnTo>
                    <a:lnTo>
                      <a:pt x="120000" y="57600"/>
                    </a:lnTo>
                    <a:lnTo>
                      <a:pt x="118461" y="73600"/>
                    </a:lnTo>
                    <a:lnTo>
                      <a:pt x="113846" y="89600"/>
                    </a:lnTo>
                    <a:lnTo>
                      <a:pt x="101538" y="102400"/>
                    </a:lnTo>
                    <a:lnTo>
                      <a:pt x="90769" y="112000"/>
                    </a:lnTo>
                    <a:lnTo>
                      <a:pt x="75384" y="116800"/>
                    </a:lnTo>
                    <a:lnTo>
                      <a:pt x="60000" y="120000"/>
                    </a:lnTo>
                    <a:lnTo>
                      <a:pt x="46153" y="116800"/>
                    </a:lnTo>
                    <a:lnTo>
                      <a:pt x="30769" y="112000"/>
                    </a:lnTo>
                    <a:lnTo>
                      <a:pt x="16923" y="102400"/>
                    </a:lnTo>
                    <a:lnTo>
                      <a:pt x="7692" y="89600"/>
                    </a:lnTo>
                    <a:lnTo>
                      <a:pt x="1538" y="75200"/>
                    </a:lnTo>
                    <a:lnTo>
                      <a:pt x="0" y="60800"/>
                    </a:lnTo>
                    <a:lnTo>
                      <a:pt x="0" y="48000"/>
                    </a:lnTo>
                    <a:lnTo>
                      <a:pt x="6153" y="35200"/>
                    </a:lnTo>
                    <a:lnTo>
                      <a:pt x="12307" y="22400"/>
                    </a:lnTo>
                    <a:lnTo>
                      <a:pt x="21538" y="14400"/>
                    </a:lnTo>
                    <a:lnTo>
                      <a:pt x="33846" y="6400"/>
                    </a:lnTo>
                    <a:lnTo>
                      <a:pt x="49230" y="1600"/>
                    </a:lnTo>
                    <a:lnTo>
                      <a:pt x="66153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8" name="Google Shape;3778;p145"/>
              <p:cNvSpPr/>
              <p:nvPr/>
            </p:nvSpPr>
            <p:spPr>
              <a:xfrm>
                <a:off x="963612" y="1900237"/>
                <a:ext cx="98400" cy="90600"/>
              </a:xfrm>
              <a:custGeom>
                <a:rect b="b" l="l" r="r" t="t"/>
                <a:pathLst>
                  <a:path extrusionOk="0" h="120000" w="120000">
                    <a:moveTo>
                      <a:pt x="60000" y="0"/>
                    </a:moveTo>
                    <a:lnTo>
                      <a:pt x="73548" y="0"/>
                    </a:lnTo>
                    <a:lnTo>
                      <a:pt x="83225" y="4210"/>
                    </a:lnTo>
                    <a:lnTo>
                      <a:pt x="102580" y="18947"/>
                    </a:lnTo>
                    <a:lnTo>
                      <a:pt x="114193" y="35789"/>
                    </a:lnTo>
                    <a:lnTo>
                      <a:pt x="120000" y="48421"/>
                    </a:lnTo>
                    <a:lnTo>
                      <a:pt x="120000" y="61052"/>
                    </a:lnTo>
                    <a:lnTo>
                      <a:pt x="120000" y="73684"/>
                    </a:lnTo>
                    <a:lnTo>
                      <a:pt x="114193" y="84210"/>
                    </a:lnTo>
                    <a:lnTo>
                      <a:pt x="102580" y="103157"/>
                    </a:lnTo>
                    <a:lnTo>
                      <a:pt x="83225" y="115789"/>
                    </a:lnTo>
                    <a:lnTo>
                      <a:pt x="73548" y="119999"/>
                    </a:lnTo>
                    <a:lnTo>
                      <a:pt x="60000" y="119999"/>
                    </a:lnTo>
                    <a:lnTo>
                      <a:pt x="48387" y="119999"/>
                    </a:lnTo>
                    <a:lnTo>
                      <a:pt x="36774" y="115789"/>
                    </a:lnTo>
                    <a:lnTo>
                      <a:pt x="19354" y="103157"/>
                    </a:lnTo>
                    <a:lnTo>
                      <a:pt x="3870" y="84210"/>
                    </a:lnTo>
                    <a:lnTo>
                      <a:pt x="1935" y="73684"/>
                    </a:lnTo>
                    <a:lnTo>
                      <a:pt x="0" y="61052"/>
                    </a:lnTo>
                    <a:lnTo>
                      <a:pt x="1935" y="48421"/>
                    </a:lnTo>
                    <a:lnTo>
                      <a:pt x="3870" y="35789"/>
                    </a:lnTo>
                    <a:lnTo>
                      <a:pt x="19354" y="18947"/>
                    </a:lnTo>
                    <a:lnTo>
                      <a:pt x="36774" y="4210"/>
                    </a:lnTo>
                    <a:lnTo>
                      <a:pt x="48387" y="0"/>
                    </a:lnTo>
                    <a:lnTo>
                      <a:pt x="6000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p145"/>
              <p:cNvSpPr/>
              <p:nvPr/>
            </p:nvSpPr>
            <p:spPr>
              <a:xfrm>
                <a:off x="1179512" y="2430462"/>
                <a:ext cx="125400" cy="119100"/>
              </a:xfrm>
              <a:custGeom>
                <a:rect b="b" l="l" r="r" t="t"/>
                <a:pathLst>
                  <a:path extrusionOk="0" h="120000" w="120000">
                    <a:moveTo>
                      <a:pt x="65316" y="0"/>
                    </a:moveTo>
                    <a:lnTo>
                      <a:pt x="78987" y="3200"/>
                    </a:lnTo>
                    <a:lnTo>
                      <a:pt x="88101" y="9600"/>
                    </a:lnTo>
                    <a:lnTo>
                      <a:pt x="107848" y="22400"/>
                    </a:lnTo>
                    <a:lnTo>
                      <a:pt x="113924" y="33600"/>
                    </a:lnTo>
                    <a:lnTo>
                      <a:pt x="118481" y="44800"/>
                    </a:lnTo>
                    <a:lnTo>
                      <a:pt x="120000" y="57600"/>
                    </a:lnTo>
                    <a:lnTo>
                      <a:pt x="118481" y="70400"/>
                    </a:lnTo>
                    <a:lnTo>
                      <a:pt x="110886" y="88000"/>
                    </a:lnTo>
                    <a:lnTo>
                      <a:pt x="103291" y="100800"/>
                    </a:lnTo>
                    <a:lnTo>
                      <a:pt x="89620" y="110400"/>
                    </a:lnTo>
                    <a:lnTo>
                      <a:pt x="77468" y="116800"/>
                    </a:lnTo>
                    <a:lnTo>
                      <a:pt x="62278" y="120000"/>
                    </a:lnTo>
                    <a:lnTo>
                      <a:pt x="47088" y="118400"/>
                    </a:lnTo>
                    <a:lnTo>
                      <a:pt x="31898" y="110400"/>
                    </a:lnTo>
                    <a:lnTo>
                      <a:pt x="18227" y="102400"/>
                    </a:lnTo>
                    <a:lnTo>
                      <a:pt x="7594" y="88000"/>
                    </a:lnTo>
                    <a:lnTo>
                      <a:pt x="1518" y="73600"/>
                    </a:lnTo>
                    <a:lnTo>
                      <a:pt x="0" y="57600"/>
                    </a:lnTo>
                    <a:lnTo>
                      <a:pt x="3037" y="41600"/>
                    </a:lnTo>
                    <a:lnTo>
                      <a:pt x="10632" y="27200"/>
                    </a:lnTo>
                    <a:lnTo>
                      <a:pt x="19746" y="16000"/>
                    </a:lnTo>
                    <a:lnTo>
                      <a:pt x="33417" y="6400"/>
                    </a:lnTo>
                    <a:lnTo>
                      <a:pt x="47088" y="0"/>
                    </a:lnTo>
                    <a:lnTo>
                      <a:pt x="6531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0" name="Google Shape;3780;p145"/>
              <p:cNvSpPr/>
              <p:nvPr/>
            </p:nvSpPr>
            <p:spPr>
              <a:xfrm>
                <a:off x="1193800" y="2444750"/>
                <a:ext cx="96900" cy="90600"/>
              </a:xfrm>
              <a:custGeom>
                <a:rect b="b" l="l" r="r" t="t"/>
                <a:pathLst>
                  <a:path extrusionOk="0" h="120000" w="120000">
                    <a:moveTo>
                      <a:pt x="59016" y="0"/>
                    </a:moveTo>
                    <a:lnTo>
                      <a:pt x="84590" y="4210"/>
                    </a:lnTo>
                    <a:lnTo>
                      <a:pt x="104262" y="16842"/>
                    </a:lnTo>
                    <a:lnTo>
                      <a:pt x="116065" y="35789"/>
                    </a:lnTo>
                    <a:lnTo>
                      <a:pt x="120000" y="46315"/>
                    </a:lnTo>
                    <a:lnTo>
                      <a:pt x="120000" y="58947"/>
                    </a:lnTo>
                    <a:lnTo>
                      <a:pt x="120000" y="71578"/>
                    </a:lnTo>
                    <a:lnTo>
                      <a:pt x="116065" y="84210"/>
                    </a:lnTo>
                    <a:lnTo>
                      <a:pt x="104262" y="101052"/>
                    </a:lnTo>
                    <a:lnTo>
                      <a:pt x="84590" y="115789"/>
                    </a:lnTo>
                    <a:lnTo>
                      <a:pt x="70819" y="117894"/>
                    </a:lnTo>
                    <a:lnTo>
                      <a:pt x="59016" y="119999"/>
                    </a:lnTo>
                    <a:lnTo>
                      <a:pt x="49180" y="117894"/>
                    </a:lnTo>
                    <a:lnTo>
                      <a:pt x="35409" y="115789"/>
                    </a:lnTo>
                    <a:lnTo>
                      <a:pt x="15737" y="101052"/>
                    </a:lnTo>
                    <a:lnTo>
                      <a:pt x="3934" y="84210"/>
                    </a:lnTo>
                    <a:lnTo>
                      <a:pt x="0" y="71578"/>
                    </a:lnTo>
                    <a:lnTo>
                      <a:pt x="0" y="58947"/>
                    </a:lnTo>
                    <a:lnTo>
                      <a:pt x="0" y="46315"/>
                    </a:lnTo>
                    <a:lnTo>
                      <a:pt x="3934" y="35789"/>
                    </a:lnTo>
                    <a:lnTo>
                      <a:pt x="15737" y="16842"/>
                    </a:lnTo>
                    <a:lnTo>
                      <a:pt x="35409" y="4210"/>
                    </a:lnTo>
                    <a:lnTo>
                      <a:pt x="59016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1" name="Google Shape;3781;p145"/>
              <p:cNvSpPr/>
              <p:nvPr/>
            </p:nvSpPr>
            <p:spPr>
              <a:xfrm>
                <a:off x="433387" y="2284412"/>
                <a:ext cx="125400" cy="117600"/>
              </a:xfrm>
              <a:custGeom>
                <a:rect b="b" l="l" r="r" t="t"/>
                <a:pathLst>
                  <a:path extrusionOk="0" h="120000" w="120000">
                    <a:moveTo>
                      <a:pt x="65316" y="0"/>
                    </a:moveTo>
                    <a:lnTo>
                      <a:pt x="80506" y="3243"/>
                    </a:lnTo>
                    <a:lnTo>
                      <a:pt x="92658" y="9729"/>
                    </a:lnTo>
                    <a:lnTo>
                      <a:pt x="103291" y="17837"/>
                    </a:lnTo>
                    <a:lnTo>
                      <a:pt x="110886" y="29189"/>
                    </a:lnTo>
                    <a:lnTo>
                      <a:pt x="116962" y="40540"/>
                    </a:lnTo>
                    <a:lnTo>
                      <a:pt x="120000" y="55135"/>
                    </a:lnTo>
                    <a:lnTo>
                      <a:pt x="118481" y="68108"/>
                    </a:lnTo>
                    <a:lnTo>
                      <a:pt x="115443" y="84324"/>
                    </a:lnTo>
                    <a:lnTo>
                      <a:pt x="106329" y="97297"/>
                    </a:lnTo>
                    <a:lnTo>
                      <a:pt x="97215" y="107027"/>
                    </a:lnTo>
                    <a:lnTo>
                      <a:pt x="85063" y="115135"/>
                    </a:lnTo>
                    <a:lnTo>
                      <a:pt x="74430" y="118378"/>
                    </a:lnTo>
                    <a:lnTo>
                      <a:pt x="60759" y="120000"/>
                    </a:lnTo>
                    <a:lnTo>
                      <a:pt x="48607" y="120000"/>
                    </a:lnTo>
                    <a:lnTo>
                      <a:pt x="34936" y="115135"/>
                    </a:lnTo>
                    <a:lnTo>
                      <a:pt x="22784" y="107027"/>
                    </a:lnTo>
                    <a:lnTo>
                      <a:pt x="13670" y="97297"/>
                    </a:lnTo>
                    <a:lnTo>
                      <a:pt x="7594" y="85945"/>
                    </a:lnTo>
                    <a:lnTo>
                      <a:pt x="1518" y="76216"/>
                    </a:lnTo>
                    <a:lnTo>
                      <a:pt x="0" y="63243"/>
                    </a:lnTo>
                    <a:lnTo>
                      <a:pt x="1518" y="51891"/>
                    </a:lnTo>
                    <a:lnTo>
                      <a:pt x="4556" y="38918"/>
                    </a:lnTo>
                    <a:lnTo>
                      <a:pt x="10632" y="29189"/>
                    </a:lnTo>
                    <a:lnTo>
                      <a:pt x="18227" y="17837"/>
                    </a:lnTo>
                    <a:lnTo>
                      <a:pt x="30379" y="9729"/>
                    </a:lnTo>
                    <a:lnTo>
                      <a:pt x="39493" y="3243"/>
                    </a:lnTo>
                    <a:lnTo>
                      <a:pt x="53164" y="0"/>
                    </a:lnTo>
                    <a:lnTo>
                      <a:pt x="65316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2" name="Google Shape;3782;p145"/>
              <p:cNvSpPr/>
              <p:nvPr/>
            </p:nvSpPr>
            <p:spPr>
              <a:xfrm>
                <a:off x="447675" y="2297112"/>
                <a:ext cx="96900" cy="92100"/>
              </a:xfrm>
              <a:custGeom>
                <a:rect b="b" l="l" r="r" t="t"/>
                <a:pathLst>
                  <a:path extrusionOk="0" h="120000" w="120000">
                    <a:moveTo>
                      <a:pt x="60983" y="0"/>
                    </a:moveTo>
                    <a:lnTo>
                      <a:pt x="84590" y="6206"/>
                    </a:lnTo>
                    <a:lnTo>
                      <a:pt x="104262" y="16551"/>
                    </a:lnTo>
                    <a:lnTo>
                      <a:pt x="116065" y="37241"/>
                    </a:lnTo>
                    <a:lnTo>
                      <a:pt x="120000" y="49655"/>
                    </a:lnTo>
                    <a:lnTo>
                      <a:pt x="120000" y="60000"/>
                    </a:lnTo>
                    <a:lnTo>
                      <a:pt x="120000" y="70344"/>
                    </a:lnTo>
                    <a:lnTo>
                      <a:pt x="116065" y="82758"/>
                    </a:lnTo>
                    <a:lnTo>
                      <a:pt x="104262" y="103448"/>
                    </a:lnTo>
                    <a:lnTo>
                      <a:pt x="84590" y="115862"/>
                    </a:lnTo>
                    <a:lnTo>
                      <a:pt x="72786" y="117931"/>
                    </a:lnTo>
                    <a:lnTo>
                      <a:pt x="60983" y="120000"/>
                    </a:lnTo>
                    <a:lnTo>
                      <a:pt x="49180" y="117931"/>
                    </a:lnTo>
                    <a:lnTo>
                      <a:pt x="35409" y="115862"/>
                    </a:lnTo>
                    <a:lnTo>
                      <a:pt x="17704" y="103448"/>
                    </a:lnTo>
                    <a:lnTo>
                      <a:pt x="3934" y="82758"/>
                    </a:lnTo>
                    <a:lnTo>
                      <a:pt x="1967" y="70344"/>
                    </a:lnTo>
                    <a:lnTo>
                      <a:pt x="0" y="60000"/>
                    </a:lnTo>
                    <a:lnTo>
                      <a:pt x="1967" y="49655"/>
                    </a:lnTo>
                    <a:lnTo>
                      <a:pt x="3934" y="37241"/>
                    </a:lnTo>
                    <a:lnTo>
                      <a:pt x="17704" y="16551"/>
                    </a:lnTo>
                    <a:lnTo>
                      <a:pt x="35409" y="6206"/>
                    </a:lnTo>
                    <a:lnTo>
                      <a:pt x="60983" y="0"/>
                    </a:lnTo>
                    <a:close/>
                  </a:path>
                </a:pathLst>
              </a:custGeom>
              <a:solidFill>
                <a:srgbClr val="FF0F0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145"/>
              <p:cNvSpPr/>
              <p:nvPr/>
            </p:nvSpPr>
            <p:spPr>
              <a:xfrm>
                <a:off x="541337" y="1384300"/>
                <a:ext cx="357300" cy="10128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93866" y="4890"/>
                    </a:lnTo>
                    <a:lnTo>
                      <a:pt x="81600" y="7523"/>
                    </a:lnTo>
                    <a:lnTo>
                      <a:pt x="76266" y="8840"/>
                    </a:lnTo>
                    <a:lnTo>
                      <a:pt x="70933" y="10721"/>
                    </a:lnTo>
                    <a:lnTo>
                      <a:pt x="70400" y="11473"/>
                    </a:lnTo>
                    <a:lnTo>
                      <a:pt x="71466" y="11849"/>
                    </a:lnTo>
                    <a:lnTo>
                      <a:pt x="74666" y="12225"/>
                    </a:lnTo>
                    <a:lnTo>
                      <a:pt x="77333" y="12225"/>
                    </a:lnTo>
                    <a:lnTo>
                      <a:pt x="85333" y="12601"/>
                    </a:lnTo>
                    <a:lnTo>
                      <a:pt x="89600" y="12789"/>
                    </a:lnTo>
                    <a:lnTo>
                      <a:pt x="92266" y="12978"/>
                    </a:lnTo>
                    <a:lnTo>
                      <a:pt x="97066" y="14106"/>
                    </a:lnTo>
                    <a:lnTo>
                      <a:pt x="98133" y="14858"/>
                    </a:lnTo>
                    <a:lnTo>
                      <a:pt x="98133" y="15611"/>
                    </a:lnTo>
                    <a:lnTo>
                      <a:pt x="91200" y="19937"/>
                    </a:lnTo>
                    <a:lnTo>
                      <a:pt x="83733" y="23699"/>
                    </a:lnTo>
                    <a:lnTo>
                      <a:pt x="77333" y="28025"/>
                    </a:lnTo>
                    <a:lnTo>
                      <a:pt x="75200" y="30094"/>
                    </a:lnTo>
                    <a:lnTo>
                      <a:pt x="74133" y="32539"/>
                    </a:lnTo>
                    <a:lnTo>
                      <a:pt x="74133" y="33667"/>
                    </a:lnTo>
                    <a:lnTo>
                      <a:pt x="75733" y="34420"/>
                    </a:lnTo>
                    <a:lnTo>
                      <a:pt x="80533" y="35548"/>
                    </a:lnTo>
                    <a:lnTo>
                      <a:pt x="86400" y="36677"/>
                    </a:lnTo>
                    <a:lnTo>
                      <a:pt x="89600" y="37617"/>
                    </a:lnTo>
                    <a:lnTo>
                      <a:pt x="90666" y="38557"/>
                    </a:lnTo>
                    <a:lnTo>
                      <a:pt x="91200" y="39874"/>
                    </a:lnTo>
                    <a:lnTo>
                      <a:pt x="91200" y="40815"/>
                    </a:lnTo>
                    <a:lnTo>
                      <a:pt x="89066" y="43260"/>
                    </a:lnTo>
                    <a:lnTo>
                      <a:pt x="84266" y="45329"/>
                    </a:lnTo>
                    <a:lnTo>
                      <a:pt x="79466" y="47398"/>
                    </a:lnTo>
                    <a:lnTo>
                      <a:pt x="72000" y="49278"/>
                    </a:lnTo>
                    <a:lnTo>
                      <a:pt x="63466" y="50971"/>
                    </a:lnTo>
                    <a:lnTo>
                      <a:pt x="54933" y="52664"/>
                    </a:lnTo>
                    <a:lnTo>
                      <a:pt x="46933" y="54545"/>
                    </a:lnTo>
                    <a:lnTo>
                      <a:pt x="42666" y="55862"/>
                    </a:lnTo>
                    <a:lnTo>
                      <a:pt x="38933" y="57366"/>
                    </a:lnTo>
                    <a:lnTo>
                      <a:pt x="36800" y="58119"/>
                    </a:lnTo>
                    <a:lnTo>
                      <a:pt x="35733" y="58871"/>
                    </a:lnTo>
                    <a:lnTo>
                      <a:pt x="35733" y="59435"/>
                    </a:lnTo>
                    <a:lnTo>
                      <a:pt x="36800" y="60376"/>
                    </a:lnTo>
                    <a:lnTo>
                      <a:pt x="40000" y="61128"/>
                    </a:lnTo>
                    <a:lnTo>
                      <a:pt x="43200" y="61880"/>
                    </a:lnTo>
                    <a:lnTo>
                      <a:pt x="51200" y="63385"/>
                    </a:lnTo>
                    <a:lnTo>
                      <a:pt x="69866" y="65454"/>
                    </a:lnTo>
                    <a:lnTo>
                      <a:pt x="78400" y="66394"/>
                    </a:lnTo>
                    <a:lnTo>
                      <a:pt x="82133" y="66959"/>
                    </a:lnTo>
                    <a:lnTo>
                      <a:pt x="84800" y="67711"/>
                    </a:lnTo>
                    <a:lnTo>
                      <a:pt x="86933" y="68463"/>
                    </a:lnTo>
                    <a:lnTo>
                      <a:pt x="88533" y="69216"/>
                    </a:lnTo>
                    <a:lnTo>
                      <a:pt x="89066" y="70344"/>
                    </a:lnTo>
                    <a:lnTo>
                      <a:pt x="88533" y="71473"/>
                    </a:lnTo>
                    <a:lnTo>
                      <a:pt x="85866" y="73354"/>
                    </a:lnTo>
                    <a:lnTo>
                      <a:pt x="82666" y="74670"/>
                    </a:lnTo>
                    <a:lnTo>
                      <a:pt x="78400" y="76175"/>
                    </a:lnTo>
                    <a:lnTo>
                      <a:pt x="73066" y="77115"/>
                    </a:lnTo>
                    <a:lnTo>
                      <a:pt x="61333" y="78808"/>
                    </a:lnTo>
                    <a:lnTo>
                      <a:pt x="48533" y="80313"/>
                    </a:lnTo>
                    <a:lnTo>
                      <a:pt x="35733" y="81630"/>
                    </a:lnTo>
                    <a:lnTo>
                      <a:pt x="24533" y="83322"/>
                    </a:lnTo>
                    <a:lnTo>
                      <a:pt x="19200" y="84451"/>
                    </a:lnTo>
                    <a:lnTo>
                      <a:pt x="14933" y="85768"/>
                    </a:lnTo>
                    <a:lnTo>
                      <a:pt x="12266" y="87460"/>
                    </a:lnTo>
                    <a:lnTo>
                      <a:pt x="10133" y="89153"/>
                    </a:lnTo>
                    <a:lnTo>
                      <a:pt x="10133" y="90470"/>
                    </a:lnTo>
                    <a:lnTo>
                      <a:pt x="11733" y="91410"/>
                    </a:lnTo>
                    <a:lnTo>
                      <a:pt x="14933" y="92163"/>
                    </a:lnTo>
                    <a:lnTo>
                      <a:pt x="19200" y="92915"/>
                    </a:lnTo>
                    <a:lnTo>
                      <a:pt x="24533" y="93291"/>
                    </a:lnTo>
                    <a:lnTo>
                      <a:pt x="30933" y="93667"/>
                    </a:lnTo>
                    <a:lnTo>
                      <a:pt x="43200" y="94231"/>
                    </a:lnTo>
                    <a:lnTo>
                      <a:pt x="55466" y="94608"/>
                    </a:lnTo>
                    <a:lnTo>
                      <a:pt x="61333" y="95172"/>
                    </a:lnTo>
                    <a:lnTo>
                      <a:pt x="65066" y="95360"/>
                    </a:lnTo>
                    <a:lnTo>
                      <a:pt x="68800" y="95736"/>
                    </a:lnTo>
                    <a:lnTo>
                      <a:pt x="70400" y="96300"/>
                    </a:lnTo>
                    <a:lnTo>
                      <a:pt x="70400" y="96865"/>
                    </a:lnTo>
                    <a:lnTo>
                      <a:pt x="68800" y="97805"/>
                    </a:lnTo>
                    <a:lnTo>
                      <a:pt x="0" y="120000"/>
                    </a:lnTo>
                    <a:lnTo>
                      <a:pt x="11733" y="116990"/>
                    </a:lnTo>
                    <a:lnTo>
                      <a:pt x="24000" y="114545"/>
                    </a:lnTo>
                    <a:lnTo>
                      <a:pt x="49066" y="109655"/>
                    </a:lnTo>
                    <a:lnTo>
                      <a:pt x="60800" y="107021"/>
                    </a:lnTo>
                    <a:lnTo>
                      <a:pt x="71466" y="104012"/>
                    </a:lnTo>
                    <a:lnTo>
                      <a:pt x="80000" y="100626"/>
                    </a:lnTo>
                    <a:lnTo>
                      <a:pt x="84266" y="98557"/>
                    </a:lnTo>
                    <a:lnTo>
                      <a:pt x="86933" y="96489"/>
                    </a:lnTo>
                    <a:lnTo>
                      <a:pt x="87466" y="95548"/>
                    </a:lnTo>
                    <a:lnTo>
                      <a:pt x="86933" y="94608"/>
                    </a:lnTo>
                    <a:lnTo>
                      <a:pt x="84800" y="94043"/>
                    </a:lnTo>
                    <a:lnTo>
                      <a:pt x="82133" y="93479"/>
                    </a:lnTo>
                    <a:lnTo>
                      <a:pt x="78400" y="93103"/>
                    </a:lnTo>
                    <a:lnTo>
                      <a:pt x="74666" y="92727"/>
                    </a:lnTo>
                    <a:lnTo>
                      <a:pt x="64533" y="91974"/>
                    </a:lnTo>
                    <a:lnTo>
                      <a:pt x="55466" y="91410"/>
                    </a:lnTo>
                    <a:lnTo>
                      <a:pt x="46933" y="90658"/>
                    </a:lnTo>
                    <a:lnTo>
                      <a:pt x="43733" y="90094"/>
                    </a:lnTo>
                    <a:lnTo>
                      <a:pt x="41600" y="89153"/>
                    </a:lnTo>
                    <a:lnTo>
                      <a:pt x="40533" y="88401"/>
                    </a:lnTo>
                    <a:lnTo>
                      <a:pt x="40533" y="87460"/>
                    </a:lnTo>
                    <a:lnTo>
                      <a:pt x="42133" y="85768"/>
                    </a:lnTo>
                    <a:lnTo>
                      <a:pt x="45333" y="84263"/>
                    </a:lnTo>
                    <a:lnTo>
                      <a:pt x="49066" y="83134"/>
                    </a:lnTo>
                    <a:lnTo>
                      <a:pt x="53333" y="82382"/>
                    </a:lnTo>
                    <a:lnTo>
                      <a:pt x="63466" y="80689"/>
                    </a:lnTo>
                    <a:lnTo>
                      <a:pt x="74666" y="78996"/>
                    </a:lnTo>
                    <a:lnTo>
                      <a:pt x="85866" y="77680"/>
                    </a:lnTo>
                    <a:lnTo>
                      <a:pt x="96000" y="75987"/>
                    </a:lnTo>
                    <a:lnTo>
                      <a:pt x="99733" y="75047"/>
                    </a:lnTo>
                    <a:lnTo>
                      <a:pt x="102933" y="73730"/>
                    </a:lnTo>
                    <a:lnTo>
                      <a:pt x="105600" y="72413"/>
                    </a:lnTo>
                    <a:lnTo>
                      <a:pt x="106666" y="70721"/>
                    </a:lnTo>
                    <a:lnTo>
                      <a:pt x="106666" y="69216"/>
                    </a:lnTo>
                    <a:lnTo>
                      <a:pt x="105600" y="68275"/>
                    </a:lnTo>
                    <a:lnTo>
                      <a:pt x="104000" y="67147"/>
                    </a:lnTo>
                    <a:lnTo>
                      <a:pt x="100800" y="66583"/>
                    </a:lnTo>
                    <a:lnTo>
                      <a:pt x="93333" y="65266"/>
                    </a:lnTo>
                    <a:lnTo>
                      <a:pt x="84266" y="64137"/>
                    </a:lnTo>
                    <a:lnTo>
                      <a:pt x="74666" y="63197"/>
                    </a:lnTo>
                    <a:lnTo>
                      <a:pt x="65600" y="61880"/>
                    </a:lnTo>
                    <a:lnTo>
                      <a:pt x="58133" y="60376"/>
                    </a:lnTo>
                    <a:lnTo>
                      <a:pt x="56000" y="59247"/>
                    </a:lnTo>
                    <a:lnTo>
                      <a:pt x="54400" y="58119"/>
                    </a:lnTo>
                    <a:lnTo>
                      <a:pt x="53866" y="57366"/>
                    </a:lnTo>
                    <a:lnTo>
                      <a:pt x="53866" y="56614"/>
                    </a:lnTo>
                    <a:lnTo>
                      <a:pt x="56000" y="55485"/>
                    </a:lnTo>
                    <a:lnTo>
                      <a:pt x="60266" y="54357"/>
                    </a:lnTo>
                    <a:lnTo>
                      <a:pt x="65066" y="53605"/>
                    </a:lnTo>
                    <a:lnTo>
                      <a:pt x="76800" y="51912"/>
                    </a:lnTo>
                    <a:lnTo>
                      <a:pt x="82133" y="51159"/>
                    </a:lnTo>
                    <a:lnTo>
                      <a:pt x="85866" y="49843"/>
                    </a:lnTo>
                    <a:lnTo>
                      <a:pt x="91733" y="46833"/>
                    </a:lnTo>
                    <a:lnTo>
                      <a:pt x="96533" y="43636"/>
                    </a:lnTo>
                    <a:lnTo>
                      <a:pt x="99200" y="40250"/>
                    </a:lnTo>
                    <a:lnTo>
                      <a:pt x="99733" y="38557"/>
                    </a:lnTo>
                    <a:lnTo>
                      <a:pt x="99200" y="36865"/>
                    </a:lnTo>
                    <a:lnTo>
                      <a:pt x="98666" y="35924"/>
                    </a:lnTo>
                    <a:lnTo>
                      <a:pt x="97066" y="35360"/>
                    </a:lnTo>
                    <a:lnTo>
                      <a:pt x="92266" y="34796"/>
                    </a:lnTo>
                    <a:lnTo>
                      <a:pt x="88533" y="33855"/>
                    </a:lnTo>
                    <a:lnTo>
                      <a:pt x="86933" y="33291"/>
                    </a:lnTo>
                    <a:lnTo>
                      <a:pt x="86933" y="32539"/>
                    </a:lnTo>
                    <a:lnTo>
                      <a:pt x="89600" y="30282"/>
                    </a:lnTo>
                    <a:lnTo>
                      <a:pt x="92266" y="28401"/>
                    </a:lnTo>
                    <a:lnTo>
                      <a:pt x="100266" y="24827"/>
                    </a:lnTo>
                    <a:lnTo>
                      <a:pt x="108266" y="21065"/>
                    </a:lnTo>
                    <a:lnTo>
                      <a:pt x="111466" y="18996"/>
                    </a:lnTo>
                    <a:lnTo>
                      <a:pt x="113066" y="16927"/>
                    </a:lnTo>
                    <a:lnTo>
                      <a:pt x="112533" y="16175"/>
                    </a:lnTo>
                    <a:lnTo>
                      <a:pt x="112000" y="15611"/>
                    </a:lnTo>
                    <a:lnTo>
                      <a:pt x="108266" y="14482"/>
                    </a:lnTo>
                    <a:lnTo>
                      <a:pt x="98666" y="12789"/>
                    </a:lnTo>
                    <a:lnTo>
                      <a:pt x="93866" y="11849"/>
                    </a:lnTo>
                    <a:lnTo>
                      <a:pt x="90133" y="11097"/>
                    </a:lnTo>
                    <a:lnTo>
                      <a:pt x="89066" y="10721"/>
                    </a:lnTo>
                    <a:lnTo>
                      <a:pt x="88533" y="10344"/>
                    </a:lnTo>
                    <a:lnTo>
                      <a:pt x="89066" y="9968"/>
                    </a:lnTo>
                    <a:lnTo>
                      <a:pt x="89600" y="9404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309E4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145"/>
              <p:cNvSpPr/>
              <p:nvPr/>
            </p:nvSpPr>
            <p:spPr>
              <a:xfrm>
                <a:off x="652462" y="1489075"/>
                <a:ext cx="123900" cy="115800"/>
              </a:xfrm>
              <a:custGeom>
                <a:rect b="b" l="l" r="r" t="t"/>
                <a:pathLst>
                  <a:path extrusionOk="0" h="120000" w="120000">
                    <a:moveTo>
                      <a:pt x="67692" y="0"/>
                    </a:moveTo>
                    <a:lnTo>
                      <a:pt x="78461" y="3287"/>
                    </a:lnTo>
                    <a:lnTo>
                      <a:pt x="90769" y="8219"/>
                    </a:lnTo>
                    <a:lnTo>
                      <a:pt x="109230" y="23013"/>
                    </a:lnTo>
                    <a:lnTo>
                      <a:pt x="115384" y="32876"/>
                    </a:lnTo>
                    <a:lnTo>
                      <a:pt x="118461" y="46027"/>
                    </a:lnTo>
                    <a:lnTo>
                      <a:pt x="120000" y="57534"/>
                    </a:lnTo>
                    <a:lnTo>
                      <a:pt x="120000" y="72328"/>
                    </a:lnTo>
                    <a:lnTo>
                      <a:pt x="113846" y="88767"/>
                    </a:lnTo>
                    <a:lnTo>
                      <a:pt x="106153" y="101917"/>
                    </a:lnTo>
                    <a:lnTo>
                      <a:pt x="93846" y="111780"/>
                    </a:lnTo>
                    <a:lnTo>
                      <a:pt x="80000" y="118356"/>
                    </a:lnTo>
                    <a:lnTo>
                      <a:pt x="66153" y="119999"/>
                    </a:lnTo>
                    <a:lnTo>
                      <a:pt x="50769" y="119999"/>
                    </a:lnTo>
                    <a:lnTo>
                      <a:pt x="35384" y="116712"/>
                    </a:lnTo>
                    <a:lnTo>
                      <a:pt x="23076" y="108493"/>
                    </a:lnTo>
                    <a:lnTo>
                      <a:pt x="12307" y="96986"/>
                    </a:lnTo>
                    <a:lnTo>
                      <a:pt x="6153" y="87123"/>
                    </a:lnTo>
                    <a:lnTo>
                      <a:pt x="3076" y="73972"/>
                    </a:lnTo>
                    <a:lnTo>
                      <a:pt x="0" y="64109"/>
                    </a:lnTo>
                    <a:lnTo>
                      <a:pt x="0" y="50958"/>
                    </a:lnTo>
                    <a:lnTo>
                      <a:pt x="4615" y="37808"/>
                    </a:lnTo>
                    <a:lnTo>
                      <a:pt x="9230" y="27945"/>
                    </a:lnTo>
                    <a:lnTo>
                      <a:pt x="16923" y="16438"/>
                    </a:lnTo>
                    <a:lnTo>
                      <a:pt x="29230" y="8219"/>
                    </a:lnTo>
                    <a:lnTo>
                      <a:pt x="40000" y="3287"/>
                    </a:lnTo>
                    <a:lnTo>
                      <a:pt x="52307" y="0"/>
                    </a:lnTo>
                    <a:lnTo>
                      <a:pt x="6769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145"/>
              <p:cNvSpPr/>
              <p:nvPr/>
            </p:nvSpPr>
            <p:spPr>
              <a:xfrm>
                <a:off x="665162" y="1501775"/>
                <a:ext cx="99900" cy="92100"/>
              </a:xfrm>
              <a:custGeom>
                <a:rect b="b" l="l" r="r" t="t"/>
                <a:pathLst>
                  <a:path extrusionOk="0" h="120000" w="120000">
                    <a:moveTo>
                      <a:pt x="59047" y="0"/>
                    </a:moveTo>
                    <a:lnTo>
                      <a:pt x="81904" y="4137"/>
                    </a:lnTo>
                    <a:lnTo>
                      <a:pt x="100952" y="16551"/>
                    </a:lnTo>
                    <a:lnTo>
                      <a:pt x="112380" y="37241"/>
                    </a:lnTo>
                    <a:lnTo>
                      <a:pt x="118095" y="47586"/>
                    </a:lnTo>
                    <a:lnTo>
                      <a:pt x="120000" y="57931"/>
                    </a:lnTo>
                    <a:lnTo>
                      <a:pt x="118095" y="72413"/>
                    </a:lnTo>
                    <a:lnTo>
                      <a:pt x="112380" y="80689"/>
                    </a:lnTo>
                    <a:lnTo>
                      <a:pt x="100952" y="101379"/>
                    </a:lnTo>
                    <a:lnTo>
                      <a:pt x="81904" y="113793"/>
                    </a:lnTo>
                    <a:lnTo>
                      <a:pt x="72380" y="115862"/>
                    </a:lnTo>
                    <a:lnTo>
                      <a:pt x="59047" y="120000"/>
                    </a:lnTo>
                    <a:lnTo>
                      <a:pt x="47619" y="115862"/>
                    </a:lnTo>
                    <a:lnTo>
                      <a:pt x="36190" y="113793"/>
                    </a:lnTo>
                    <a:lnTo>
                      <a:pt x="19047" y="101379"/>
                    </a:lnTo>
                    <a:lnTo>
                      <a:pt x="5714" y="80689"/>
                    </a:lnTo>
                    <a:lnTo>
                      <a:pt x="1904" y="72413"/>
                    </a:lnTo>
                    <a:lnTo>
                      <a:pt x="0" y="57931"/>
                    </a:lnTo>
                    <a:lnTo>
                      <a:pt x="1904" y="47586"/>
                    </a:lnTo>
                    <a:lnTo>
                      <a:pt x="5714" y="37241"/>
                    </a:lnTo>
                    <a:lnTo>
                      <a:pt x="19047" y="16551"/>
                    </a:lnTo>
                    <a:lnTo>
                      <a:pt x="36190" y="4137"/>
                    </a:lnTo>
                    <a:lnTo>
                      <a:pt x="59047" y="0"/>
                    </a:lnTo>
                    <a:close/>
                  </a:path>
                </a:pathLst>
              </a:custGeom>
              <a:solidFill>
                <a:srgbClr val="FF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145"/>
              <p:cNvSpPr/>
              <p:nvPr/>
            </p:nvSpPr>
            <p:spPr>
              <a:xfrm>
                <a:off x="977900" y="1427162"/>
                <a:ext cx="22200" cy="65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5714" y="26341"/>
                    </a:lnTo>
                    <a:lnTo>
                      <a:pt x="111428" y="52682"/>
                    </a:lnTo>
                    <a:lnTo>
                      <a:pt x="119999" y="87804"/>
                    </a:lnTo>
                    <a:lnTo>
                      <a:pt x="17142" y="120000"/>
                    </a:lnTo>
                    <a:lnTo>
                      <a:pt x="51428" y="93658"/>
                    </a:lnTo>
                    <a:lnTo>
                      <a:pt x="59999" y="58536"/>
                    </a:lnTo>
                    <a:lnTo>
                      <a:pt x="34285" y="35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145"/>
              <p:cNvSpPr/>
              <p:nvPr/>
            </p:nvSpPr>
            <p:spPr>
              <a:xfrm>
                <a:off x="719137" y="1512887"/>
                <a:ext cx="22200" cy="65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5714" y="26341"/>
                    </a:lnTo>
                    <a:lnTo>
                      <a:pt x="102857" y="52682"/>
                    </a:lnTo>
                    <a:lnTo>
                      <a:pt x="119999" y="87804"/>
                    </a:lnTo>
                    <a:lnTo>
                      <a:pt x="8571" y="120000"/>
                    </a:lnTo>
                    <a:lnTo>
                      <a:pt x="42857" y="93658"/>
                    </a:lnTo>
                    <a:lnTo>
                      <a:pt x="51428" y="58536"/>
                    </a:lnTo>
                    <a:lnTo>
                      <a:pt x="25714" y="35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145"/>
              <p:cNvSpPr/>
              <p:nvPr/>
            </p:nvSpPr>
            <p:spPr>
              <a:xfrm>
                <a:off x="1127125" y="1712912"/>
                <a:ext cx="20700" cy="666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3076" y="28571"/>
                    </a:lnTo>
                    <a:lnTo>
                      <a:pt x="101538" y="54285"/>
                    </a:lnTo>
                    <a:lnTo>
                      <a:pt x="120000" y="85714"/>
                    </a:lnTo>
                    <a:lnTo>
                      <a:pt x="9230" y="120000"/>
                    </a:lnTo>
                    <a:lnTo>
                      <a:pt x="46153" y="94285"/>
                    </a:lnTo>
                    <a:lnTo>
                      <a:pt x="55384" y="60000"/>
                    </a:lnTo>
                    <a:lnTo>
                      <a:pt x="27692" y="34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145"/>
              <p:cNvSpPr/>
              <p:nvPr/>
            </p:nvSpPr>
            <p:spPr>
              <a:xfrm>
                <a:off x="1022350" y="1912937"/>
                <a:ext cx="22200" cy="65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5714" y="26341"/>
                    </a:lnTo>
                    <a:lnTo>
                      <a:pt x="111428" y="52682"/>
                    </a:lnTo>
                    <a:lnTo>
                      <a:pt x="119999" y="87804"/>
                    </a:lnTo>
                    <a:lnTo>
                      <a:pt x="8571" y="120000"/>
                    </a:lnTo>
                    <a:lnTo>
                      <a:pt x="42857" y="93658"/>
                    </a:lnTo>
                    <a:lnTo>
                      <a:pt x="51428" y="61463"/>
                    </a:lnTo>
                    <a:lnTo>
                      <a:pt x="25714" y="351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145"/>
              <p:cNvSpPr/>
              <p:nvPr/>
            </p:nvSpPr>
            <p:spPr>
              <a:xfrm>
                <a:off x="1250950" y="2455862"/>
                <a:ext cx="20700" cy="684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92307" y="27906"/>
                    </a:lnTo>
                    <a:lnTo>
                      <a:pt x="110769" y="53023"/>
                    </a:lnTo>
                    <a:lnTo>
                      <a:pt x="120000" y="86511"/>
                    </a:lnTo>
                    <a:lnTo>
                      <a:pt x="9230" y="120000"/>
                    </a:lnTo>
                    <a:lnTo>
                      <a:pt x="55384" y="92093"/>
                    </a:lnTo>
                    <a:lnTo>
                      <a:pt x="64615" y="58604"/>
                    </a:lnTo>
                    <a:lnTo>
                      <a:pt x="36923" y="33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145"/>
              <p:cNvSpPr/>
              <p:nvPr/>
            </p:nvSpPr>
            <p:spPr>
              <a:xfrm>
                <a:off x="1247775" y="2174875"/>
                <a:ext cx="20700" cy="666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92307" y="28571"/>
                    </a:lnTo>
                    <a:lnTo>
                      <a:pt x="110769" y="51428"/>
                    </a:lnTo>
                    <a:lnTo>
                      <a:pt x="120000" y="85714"/>
                    </a:lnTo>
                    <a:lnTo>
                      <a:pt x="9230" y="120000"/>
                    </a:lnTo>
                    <a:lnTo>
                      <a:pt x="55384" y="91428"/>
                    </a:lnTo>
                    <a:lnTo>
                      <a:pt x="64615" y="60000"/>
                    </a:lnTo>
                    <a:lnTo>
                      <a:pt x="27692" y="34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145"/>
              <p:cNvSpPr/>
              <p:nvPr/>
            </p:nvSpPr>
            <p:spPr>
              <a:xfrm>
                <a:off x="938212" y="2181225"/>
                <a:ext cx="22200" cy="684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94285" y="27906"/>
                    </a:lnTo>
                    <a:lnTo>
                      <a:pt x="111428" y="55813"/>
                    </a:lnTo>
                    <a:lnTo>
                      <a:pt x="119999" y="86511"/>
                    </a:lnTo>
                    <a:lnTo>
                      <a:pt x="8571" y="120000"/>
                    </a:lnTo>
                    <a:lnTo>
                      <a:pt x="42857" y="92093"/>
                    </a:lnTo>
                    <a:lnTo>
                      <a:pt x="51428" y="61395"/>
                    </a:lnTo>
                    <a:lnTo>
                      <a:pt x="25714" y="33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p145"/>
              <p:cNvSpPr/>
              <p:nvPr/>
            </p:nvSpPr>
            <p:spPr>
              <a:xfrm>
                <a:off x="630237" y="1917700"/>
                <a:ext cx="22200" cy="666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94285" y="28571"/>
                    </a:lnTo>
                    <a:lnTo>
                      <a:pt x="111428" y="54285"/>
                    </a:lnTo>
                    <a:lnTo>
                      <a:pt x="119999" y="85714"/>
                    </a:lnTo>
                    <a:lnTo>
                      <a:pt x="17142" y="120000"/>
                    </a:lnTo>
                    <a:lnTo>
                      <a:pt x="51428" y="91428"/>
                    </a:lnTo>
                    <a:lnTo>
                      <a:pt x="68571" y="60000"/>
                    </a:lnTo>
                    <a:lnTo>
                      <a:pt x="34285" y="34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p145"/>
              <p:cNvSpPr/>
              <p:nvPr/>
            </p:nvSpPr>
            <p:spPr>
              <a:xfrm>
                <a:off x="508000" y="2305050"/>
                <a:ext cx="22200" cy="65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5714" y="26341"/>
                    </a:lnTo>
                    <a:lnTo>
                      <a:pt x="111428" y="55609"/>
                    </a:lnTo>
                    <a:lnTo>
                      <a:pt x="119999" y="84878"/>
                    </a:lnTo>
                    <a:lnTo>
                      <a:pt x="8571" y="120000"/>
                    </a:lnTo>
                    <a:lnTo>
                      <a:pt x="42857" y="93658"/>
                    </a:lnTo>
                    <a:lnTo>
                      <a:pt x="51428" y="61463"/>
                    </a:lnTo>
                    <a:lnTo>
                      <a:pt x="25714" y="321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5" name="Google Shape;3795;p145"/>
            <p:cNvGrpSpPr/>
            <p:nvPr/>
          </p:nvGrpSpPr>
          <p:grpSpPr>
            <a:xfrm>
              <a:off x="1331887" y="2133600"/>
              <a:ext cx="5616600" cy="2809875"/>
              <a:chOff x="1331887" y="2133600"/>
              <a:chExt cx="5616600" cy="2809875"/>
            </a:xfrm>
          </p:grpSpPr>
          <p:sp>
            <p:nvSpPr>
              <p:cNvPr id="3796" name="Google Shape;3796;p145"/>
              <p:cNvSpPr/>
              <p:nvPr/>
            </p:nvSpPr>
            <p:spPr>
              <a:xfrm rot="10800000">
                <a:off x="1331887" y="2565375"/>
                <a:ext cx="5616600" cy="23781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24111" y="120000"/>
                    </a:lnTo>
                    <a:lnTo>
                      <a:pt x="95888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CCECFF"/>
                  </a:gs>
                  <a:gs pos="50000">
                    <a:schemeClr val="lt1"/>
                  </a:gs>
                  <a:gs pos="100000">
                    <a:srgbClr val="CCECFF"/>
                  </a:gs>
                </a:gsLst>
                <a:lin ang="2700006" scaled="0"/>
              </a:gradFill>
              <a:ln cap="flat" cmpd="sng" w="28575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p145"/>
              <p:cNvSpPr/>
              <p:nvPr/>
            </p:nvSpPr>
            <p:spPr>
              <a:xfrm>
                <a:off x="1331912" y="2133600"/>
                <a:ext cx="1224000" cy="2808300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0768"/>
                    </a:lnTo>
                    <a:lnTo>
                      <a:pt x="120000" y="0"/>
                    </a:lnTo>
                    <a:lnTo>
                      <a:pt x="120000" y="1944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C0C0C0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8" name="Google Shape;3798;p145"/>
              <p:cNvSpPr/>
              <p:nvPr/>
            </p:nvSpPr>
            <p:spPr>
              <a:xfrm flipH="1">
                <a:off x="5724487" y="2133600"/>
                <a:ext cx="1224000" cy="2808300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0" y="90768"/>
                    </a:lnTo>
                    <a:lnTo>
                      <a:pt x="120000" y="0"/>
                    </a:lnTo>
                    <a:lnTo>
                      <a:pt x="120000" y="1944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EAEAEA"/>
              </a:solidFill>
              <a:ln cap="flat" cmpd="sng" w="2857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9" name="Google Shape;3799;p145"/>
              <p:cNvSpPr txBox="1"/>
              <p:nvPr/>
            </p:nvSpPr>
            <p:spPr>
              <a:xfrm>
                <a:off x="2555875" y="2133600"/>
                <a:ext cx="3168600" cy="431700"/>
              </a:xfrm>
              <a:prstGeom prst="rect">
                <a:avLst/>
              </a:prstGeom>
              <a:solidFill>
                <a:srgbClr val="DDDDDD"/>
              </a:solidFill>
              <a:ln cap="flat" cmpd="sng" w="28575">
                <a:solidFill>
                  <a:schemeClr val="accen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00" name="Google Shape;3800;p145"/>
          <p:cNvGrpSpPr/>
          <p:nvPr/>
        </p:nvGrpSpPr>
        <p:grpSpPr>
          <a:xfrm>
            <a:off x="4372017" y="1604479"/>
            <a:ext cx="561269" cy="846027"/>
            <a:chOff x="5348287" y="2713037"/>
            <a:chExt cx="3697425" cy="3536900"/>
          </a:xfrm>
        </p:grpSpPr>
        <p:sp>
          <p:nvSpPr>
            <p:cNvPr id="3801" name="Google Shape;3801;p145"/>
            <p:cNvSpPr/>
            <p:nvPr/>
          </p:nvSpPr>
          <p:spPr>
            <a:xfrm>
              <a:off x="5918200" y="5824537"/>
              <a:ext cx="1438200" cy="425400"/>
            </a:xfrm>
            <a:custGeom>
              <a:rect b="b" l="l" r="r" t="t"/>
              <a:pathLst>
                <a:path extrusionOk="0" h="120000" w="120000">
                  <a:moveTo>
                    <a:pt x="38543" y="12537"/>
                  </a:moveTo>
                  <a:lnTo>
                    <a:pt x="31523" y="8507"/>
                  </a:lnTo>
                  <a:lnTo>
                    <a:pt x="25430" y="4029"/>
                  </a:lnTo>
                  <a:lnTo>
                    <a:pt x="31258" y="82388"/>
                  </a:lnTo>
                  <a:lnTo>
                    <a:pt x="27019" y="82388"/>
                  </a:lnTo>
                  <a:lnTo>
                    <a:pt x="23311" y="82388"/>
                  </a:lnTo>
                  <a:lnTo>
                    <a:pt x="19999" y="80149"/>
                  </a:lnTo>
                  <a:lnTo>
                    <a:pt x="16953" y="78358"/>
                  </a:lnTo>
                  <a:lnTo>
                    <a:pt x="14569" y="73880"/>
                  </a:lnTo>
                  <a:lnTo>
                    <a:pt x="12715" y="68955"/>
                  </a:lnTo>
                  <a:lnTo>
                    <a:pt x="10993" y="60447"/>
                  </a:lnTo>
                  <a:lnTo>
                    <a:pt x="9668" y="49253"/>
                  </a:lnTo>
                  <a:lnTo>
                    <a:pt x="8476" y="38507"/>
                  </a:lnTo>
                  <a:lnTo>
                    <a:pt x="6754" y="32238"/>
                  </a:lnTo>
                  <a:lnTo>
                    <a:pt x="5165" y="28208"/>
                  </a:lnTo>
                  <a:lnTo>
                    <a:pt x="3311" y="28208"/>
                  </a:lnTo>
                  <a:lnTo>
                    <a:pt x="1854" y="30447"/>
                  </a:lnTo>
                  <a:lnTo>
                    <a:pt x="662" y="35373"/>
                  </a:lnTo>
                  <a:lnTo>
                    <a:pt x="0" y="42985"/>
                  </a:lnTo>
                  <a:lnTo>
                    <a:pt x="0" y="51044"/>
                  </a:lnTo>
                  <a:lnTo>
                    <a:pt x="927" y="60447"/>
                  </a:lnTo>
                  <a:lnTo>
                    <a:pt x="2119" y="70746"/>
                  </a:lnTo>
                  <a:lnTo>
                    <a:pt x="3708" y="81492"/>
                  </a:lnTo>
                  <a:lnTo>
                    <a:pt x="6092" y="90895"/>
                  </a:lnTo>
                  <a:lnTo>
                    <a:pt x="8476" y="98955"/>
                  </a:lnTo>
                  <a:lnTo>
                    <a:pt x="11788" y="106567"/>
                  </a:lnTo>
                  <a:lnTo>
                    <a:pt x="15761" y="111492"/>
                  </a:lnTo>
                  <a:lnTo>
                    <a:pt x="20662" y="115970"/>
                  </a:lnTo>
                  <a:lnTo>
                    <a:pt x="28874" y="117761"/>
                  </a:lnTo>
                  <a:lnTo>
                    <a:pt x="37615" y="120000"/>
                  </a:lnTo>
                  <a:lnTo>
                    <a:pt x="55496" y="119104"/>
                  </a:lnTo>
                  <a:lnTo>
                    <a:pt x="63973" y="116865"/>
                  </a:lnTo>
                  <a:lnTo>
                    <a:pt x="71788" y="114626"/>
                  </a:lnTo>
                  <a:lnTo>
                    <a:pt x="75231" y="113731"/>
                  </a:lnTo>
                  <a:lnTo>
                    <a:pt x="78543" y="112835"/>
                  </a:lnTo>
                  <a:lnTo>
                    <a:pt x="81192" y="110597"/>
                  </a:lnTo>
                  <a:lnTo>
                    <a:pt x="83708" y="109701"/>
                  </a:lnTo>
                  <a:lnTo>
                    <a:pt x="89403" y="107462"/>
                  </a:lnTo>
                  <a:lnTo>
                    <a:pt x="94304" y="104328"/>
                  </a:lnTo>
                  <a:lnTo>
                    <a:pt x="98807" y="101194"/>
                  </a:lnTo>
                  <a:lnTo>
                    <a:pt x="102384" y="98059"/>
                  </a:lnTo>
                  <a:lnTo>
                    <a:pt x="105827" y="94029"/>
                  </a:lnTo>
                  <a:lnTo>
                    <a:pt x="109139" y="87761"/>
                  </a:lnTo>
                  <a:lnTo>
                    <a:pt x="112450" y="81492"/>
                  </a:lnTo>
                  <a:lnTo>
                    <a:pt x="115761" y="72985"/>
                  </a:lnTo>
                  <a:lnTo>
                    <a:pt x="117350" y="67611"/>
                  </a:lnTo>
                  <a:lnTo>
                    <a:pt x="118543" y="63582"/>
                  </a:lnTo>
                  <a:lnTo>
                    <a:pt x="119735" y="57313"/>
                  </a:lnTo>
                  <a:lnTo>
                    <a:pt x="119999" y="52388"/>
                  </a:lnTo>
                  <a:lnTo>
                    <a:pt x="119470" y="49253"/>
                  </a:lnTo>
                  <a:lnTo>
                    <a:pt x="117880" y="47014"/>
                  </a:lnTo>
                  <a:lnTo>
                    <a:pt x="116026" y="47910"/>
                  </a:lnTo>
                  <a:lnTo>
                    <a:pt x="113642" y="49253"/>
                  </a:lnTo>
                  <a:lnTo>
                    <a:pt x="111258" y="53283"/>
                  </a:lnTo>
                  <a:lnTo>
                    <a:pt x="108741" y="57313"/>
                  </a:lnTo>
                  <a:lnTo>
                    <a:pt x="107019" y="59552"/>
                  </a:lnTo>
                  <a:lnTo>
                    <a:pt x="104503" y="63582"/>
                  </a:lnTo>
                  <a:lnTo>
                    <a:pt x="101854" y="64477"/>
                  </a:lnTo>
                  <a:lnTo>
                    <a:pt x="100264" y="64477"/>
                  </a:lnTo>
                  <a:lnTo>
                    <a:pt x="98543" y="64477"/>
                  </a:lnTo>
                  <a:lnTo>
                    <a:pt x="96688" y="0"/>
                  </a:lnTo>
                  <a:lnTo>
                    <a:pt x="92450" y="3134"/>
                  </a:lnTo>
                  <a:lnTo>
                    <a:pt x="87549" y="6268"/>
                  </a:lnTo>
                  <a:lnTo>
                    <a:pt x="87019" y="75223"/>
                  </a:lnTo>
                  <a:lnTo>
                    <a:pt x="83311" y="78358"/>
                  </a:lnTo>
                  <a:lnTo>
                    <a:pt x="78543" y="81492"/>
                  </a:lnTo>
                  <a:lnTo>
                    <a:pt x="72715" y="84626"/>
                  </a:lnTo>
                  <a:lnTo>
                    <a:pt x="66622" y="86417"/>
                  </a:lnTo>
                  <a:lnTo>
                    <a:pt x="60662" y="88656"/>
                  </a:lnTo>
                  <a:lnTo>
                    <a:pt x="54569" y="88656"/>
                  </a:lnTo>
                  <a:lnTo>
                    <a:pt x="48874" y="87761"/>
                  </a:lnTo>
                  <a:lnTo>
                    <a:pt x="43708" y="84626"/>
                  </a:lnTo>
                  <a:lnTo>
                    <a:pt x="38543" y="12537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145"/>
            <p:cNvSpPr/>
            <p:nvPr/>
          </p:nvSpPr>
          <p:spPr>
            <a:xfrm>
              <a:off x="7886700" y="3551237"/>
              <a:ext cx="871500" cy="801600"/>
            </a:xfrm>
            <a:custGeom>
              <a:rect b="b" l="l" r="r" t="t"/>
              <a:pathLst>
                <a:path extrusionOk="0" h="120000" w="120000">
                  <a:moveTo>
                    <a:pt x="60109" y="79603"/>
                  </a:moveTo>
                  <a:lnTo>
                    <a:pt x="60546" y="76277"/>
                  </a:lnTo>
                  <a:lnTo>
                    <a:pt x="60109" y="72000"/>
                  </a:lnTo>
                  <a:lnTo>
                    <a:pt x="59453" y="67485"/>
                  </a:lnTo>
                  <a:lnTo>
                    <a:pt x="57486" y="62970"/>
                  </a:lnTo>
                  <a:lnTo>
                    <a:pt x="55519" y="58693"/>
                  </a:lnTo>
                  <a:lnTo>
                    <a:pt x="52459" y="54178"/>
                  </a:lnTo>
                  <a:lnTo>
                    <a:pt x="49617" y="50376"/>
                  </a:lnTo>
                  <a:lnTo>
                    <a:pt x="45464" y="46574"/>
                  </a:lnTo>
                  <a:lnTo>
                    <a:pt x="36502" y="39920"/>
                  </a:lnTo>
                  <a:lnTo>
                    <a:pt x="31475" y="37544"/>
                  </a:lnTo>
                  <a:lnTo>
                    <a:pt x="26010" y="36594"/>
                  </a:lnTo>
                  <a:lnTo>
                    <a:pt x="20109" y="35405"/>
                  </a:lnTo>
                  <a:lnTo>
                    <a:pt x="13989" y="35881"/>
                  </a:lnTo>
                  <a:lnTo>
                    <a:pt x="8087" y="37069"/>
                  </a:lnTo>
                  <a:lnTo>
                    <a:pt x="1530" y="39920"/>
                  </a:lnTo>
                  <a:lnTo>
                    <a:pt x="437" y="35881"/>
                  </a:lnTo>
                  <a:lnTo>
                    <a:pt x="0" y="32079"/>
                  </a:lnTo>
                  <a:lnTo>
                    <a:pt x="437" y="28277"/>
                  </a:lnTo>
                  <a:lnTo>
                    <a:pt x="1530" y="24950"/>
                  </a:lnTo>
                  <a:lnTo>
                    <a:pt x="3060" y="20910"/>
                  </a:lnTo>
                  <a:lnTo>
                    <a:pt x="5027" y="17821"/>
                  </a:lnTo>
                  <a:lnTo>
                    <a:pt x="10491" y="11168"/>
                  </a:lnTo>
                  <a:lnTo>
                    <a:pt x="17923" y="6178"/>
                  </a:lnTo>
                  <a:lnTo>
                    <a:pt x="27103" y="2138"/>
                  </a:lnTo>
                  <a:lnTo>
                    <a:pt x="37595" y="0"/>
                  </a:lnTo>
                  <a:lnTo>
                    <a:pt x="43060" y="0"/>
                  </a:lnTo>
                  <a:lnTo>
                    <a:pt x="48524" y="475"/>
                  </a:lnTo>
                  <a:lnTo>
                    <a:pt x="56612" y="1663"/>
                  </a:lnTo>
                  <a:lnTo>
                    <a:pt x="64918" y="4514"/>
                  </a:lnTo>
                  <a:lnTo>
                    <a:pt x="72131" y="7841"/>
                  </a:lnTo>
                  <a:lnTo>
                    <a:pt x="79125" y="12118"/>
                  </a:lnTo>
                  <a:lnTo>
                    <a:pt x="86120" y="17821"/>
                  </a:lnTo>
                  <a:lnTo>
                    <a:pt x="93114" y="24237"/>
                  </a:lnTo>
                  <a:lnTo>
                    <a:pt x="100983" y="33742"/>
                  </a:lnTo>
                  <a:lnTo>
                    <a:pt x="107540" y="43247"/>
                  </a:lnTo>
                  <a:lnTo>
                    <a:pt x="113005" y="53702"/>
                  </a:lnTo>
                  <a:lnTo>
                    <a:pt x="115628" y="59643"/>
                  </a:lnTo>
                  <a:lnTo>
                    <a:pt x="116939" y="65346"/>
                  </a:lnTo>
                  <a:lnTo>
                    <a:pt x="119562" y="76277"/>
                  </a:lnTo>
                  <a:lnTo>
                    <a:pt x="120000" y="86732"/>
                  </a:lnTo>
                  <a:lnTo>
                    <a:pt x="119125" y="96237"/>
                  </a:lnTo>
                  <a:lnTo>
                    <a:pt x="116502" y="104079"/>
                  </a:lnTo>
                  <a:lnTo>
                    <a:pt x="113005" y="110732"/>
                  </a:lnTo>
                  <a:lnTo>
                    <a:pt x="108415" y="115009"/>
                  </a:lnTo>
                  <a:lnTo>
                    <a:pt x="106010" y="116673"/>
                  </a:lnTo>
                  <a:lnTo>
                    <a:pt x="103606" y="117861"/>
                  </a:lnTo>
                  <a:lnTo>
                    <a:pt x="96612" y="119524"/>
                  </a:lnTo>
                  <a:lnTo>
                    <a:pt x="88961" y="120000"/>
                  </a:lnTo>
                  <a:lnTo>
                    <a:pt x="82622" y="119524"/>
                  </a:lnTo>
                  <a:lnTo>
                    <a:pt x="76065" y="116673"/>
                  </a:lnTo>
                  <a:lnTo>
                    <a:pt x="73005" y="114534"/>
                  </a:lnTo>
                  <a:lnTo>
                    <a:pt x="70601" y="112396"/>
                  </a:lnTo>
                  <a:lnTo>
                    <a:pt x="67978" y="109069"/>
                  </a:lnTo>
                  <a:lnTo>
                    <a:pt x="65573" y="104554"/>
                  </a:lnTo>
                  <a:lnTo>
                    <a:pt x="64043" y="99564"/>
                  </a:lnTo>
                  <a:lnTo>
                    <a:pt x="62076" y="94099"/>
                  </a:lnTo>
                  <a:lnTo>
                    <a:pt x="60983" y="87445"/>
                  </a:lnTo>
                  <a:lnTo>
                    <a:pt x="60109" y="79603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145"/>
            <p:cNvSpPr/>
            <p:nvPr/>
          </p:nvSpPr>
          <p:spPr>
            <a:xfrm>
              <a:off x="5969000" y="5602287"/>
              <a:ext cx="1282800" cy="439800"/>
            </a:xfrm>
            <a:custGeom>
              <a:rect b="b" l="l" r="r" t="t"/>
              <a:pathLst>
                <a:path extrusionOk="0" h="120000" w="120000">
                  <a:moveTo>
                    <a:pt x="98910" y="6064"/>
                  </a:moveTo>
                  <a:lnTo>
                    <a:pt x="96237" y="12129"/>
                  </a:lnTo>
                  <a:lnTo>
                    <a:pt x="92821" y="16895"/>
                  </a:lnTo>
                  <a:lnTo>
                    <a:pt x="89108" y="19061"/>
                  </a:lnTo>
                  <a:lnTo>
                    <a:pt x="84653" y="19927"/>
                  </a:lnTo>
                  <a:lnTo>
                    <a:pt x="76485" y="21227"/>
                  </a:lnTo>
                  <a:lnTo>
                    <a:pt x="73069" y="21227"/>
                  </a:lnTo>
                  <a:lnTo>
                    <a:pt x="69950" y="21227"/>
                  </a:lnTo>
                  <a:lnTo>
                    <a:pt x="63267" y="24259"/>
                  </a:lnTo>
                  <a:lnTo>
                    <a:pt x="59554" y="25126"/>
                  </a:lnTo>
                  <a:lnTo>
                    <a:pt x="55693" y="25126"/>
                  </a:lnTo>
                  <a:lnTo>
                    <a:pt x="51980" y="22960"/>
                  </a:lnTo>
                  <a:lnTo>
                    <a:pt x="49306" y="19061"/>
                  </a:lnTo>
                  <a:lnTo>
                    <a:pt x="46930" y="12129"/>
                  </a:lnTo>
                  <a:lnTo>
                    <a:pt x="45891" y="6931"/>
                  </a:lnTo>
                  <a:lnTo>
                    <a:pt x="45594" y="0"/>
                  </a:lnTo>
                  <a:lnTo>
                    <a:pt x="42475" y="0"/>
                  </a:lnTo>
                  <a:lnTo>
                    <a:pt x="39504" y="0"/>
                  </a:lnTo>
                  <a:lnTo>
                    <a:pt x="32376" y="0"/>
                  </a:lnTo>
                  <a:lnTo>
                    <a:pt x="24801" y="1732"/>
                  </a:lnTo>
                  <a:lnTo>
                    <a:pt x="17376" y="4765"/>
                  </a:lnTo>
                  <a:lnTo>
                    <a:pt x="10544" y="9963"/>
                  </a:lnTo>
                  <a:lnTo>
                    <a:pt x="7574" y="13862"/>
                  </a:lnTo>
                  <a:lnTo>
                    <a:pt x="5198" y="18194"/>
                  </a:lnTo>
                  <a:lnTo>
                    <a:pt x="2821" y="24259"/>
                  </a:lnTo>
                  <a:lnTo>
                    <a:pt x="1336" y="30324"/>
                  </a:lnTo>
                  <a:lnTo>
                    <a:pt x="445" y="37256"/>
                  </a:lnTo>
                  <a:lnTo>
                    <a:pt x="0" y="45487"/>
                  </a:lnTo>
                  <a:lnTo>
                    <a:pt x="445" y="56317"/>
                  </a:lnTo>
                  <a:lnTo>
                    <a:pt x="1336" y="66281"/>
                  </a:lnTo>
                  <a:lnTo>
                    <a:pt x="3415" y="75379"/>
                  </a:lnTo>
                  <a:lnTo>
                    <a:pt x="5792" y="83610"/>
                  </a:lnTo>
                  <a:lnTo>
                    <a:pt x="9207" y="91841"/>
                  </a:lnTo>
                  <a:lnTo>
                    <a:pt x="13217" y="98772"/>
                  </a:lnTo>
                  <a:lnTo>
                    <a:pt x="18415" y="104837"/>
                  </a:lnTo>
                  <a:lnTo>
                    <a:pt x="23762" y="109602"/>
                  </a:lnTo>
                  <a:lnTo>
                    <a:pt x="30594" y="113935"/>
                  </a:lnTo>
                  <a:lnTo>
                    <a:pt x="38465" y="117833"/>
                  </a:lnTo>
                  <a:lnTo>
                    <a:pt x="44554" y="118700"/>
                  </a:lnTo>
                  <a:lnTo>
                    <a:pt x="50940" y="120000"/>
                  </a:lnTo>
                  <a:lnTo>
                    <a:pt x="57772" y="120000"/>
                  </a:lnTo>
                  <a:lnTo>
                    <a:pt x="64900" y="118700"/>
                  </a:lnTo>
                  <a:lnTo>
                    <a:pt x="73366" y="117833"/>
                  </a:lnTo>
                  <a:lnTo>
                    <a:pt x="80940" y="115667"/>
                  </a:lnTo>
                  <a:lnTo>
                    <a:pt x="87623" y="114801"/>
                  </a:lnTo>
                  <a:lnTo>
                    <a:pt x="93415" y="111768"/>
                  </a:lnTo>
                  <a:lnTo>
                    <a:pt x="98910" y="108736"/>
                  </a:lnTo>
                  <a:lnTo>
                    <a:pt x="103663" y="105703"/>
                  </a:lnTo>
                  <a:lnTo>
                    <a:pt x="108118" y="101805"/>
                  </a:lnTo>
                  <a:lnTo>
                    <a:pt x="111534" y="96606"/>
                  </a:lnTo>
                  <a:lnTo>
                    <a:pt x="114207" y="90541"/>
                  </a:lnTo>
                  <a:lnTo>
                    <a:pt x="116287" y="84476"/>
                  </a:lnTo>
                  <a:lnTo>
                    <a:pt x="117920" y="78411"/>
                  </a:lnTo>
                  <a:lnTo>
                    <a:pt x="118960" y="70613"/>
                  </a:lnTo>
                  <a:lnTo>
                    <a:pt x="119554" y="62382"/>
                  </a:lnTo>
                  <a:lnTo>
                    <a:pt x="120000" y="53285"/>
                  </a:lnTo>
                  <a:lnTo>
                    <a:pt x="119257" y="43321"/>
                  </a:lnTo>
                  <a:lnTo>
                    <a:pt x="117623" y="34223"/>
                  </a:lnTo>
                  <a:lnTo>
                    <a:pt x="115247" y="25992"/>
                  </a:lnTo>
                  <a:lnTo>
                    <a:pt x="112425" y="19061"/>
                  </a:lnTo>
                  <a:lnTo>
                    <a:pt x="109158" y="12996"/>
                  </a:lnTo>
                  <a:lnTo>
                    <a:pt x="105297" y="9097"/>
                  </a:lnTo>
                  <a:lnTo>
                    <a:pt x="102029" y="6064"/>
                  </a:lnTo>
                  <a:lnTo>
                    <a:pt x="98910" y="6064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145"/>
            <p:cNvSpPr/>
            <p:nvPr/>
          </p:nvSpPr>
          <p:spPr>
            <a:xfrm>
              <a:off x="7872412" y="3284537"/>
              <a:ext cx="1173300" cy="831900"/>
            </a:xfrm>
            <a:custGeom>
              <a:rect b="b" l="l" r="r" t="t"/>
              <a:pathLst>
                <a:path extrusionOk="0" h="120000" w="120000">
                  <a:moveTo>
                    <a:pt x="49688" y="42824"/>
                  </a:moveTo>
                  <a:lnTo>
                    <a:pt x="43518" y="40076"/>
                  </a:lnTo>
                  <a:lnTo>
                    <a:pt x="37510" y="38931"/>
                  </a:lnTo>
                  <a:lnTo>
                    <a:pt x="40108" y="28396"/>
                  </a:lnTo>
                  <a:lnTo>
                    <a:pt x="34587" y="25190"/>
                  </a:lnTo>
                  <a:lnTo>
                    <a:pt x="29391" y="22442"/>
                  </a:lnTo>
                  <a:lnTo>
                    <a:pt x="25169" y="20381"/>
                  </a:lnTo>
                  <a:lnTo>
                    <a:pt x="21596" y="18320"/>
                  </a:lnTo>
                  <a:lnTo>
                    <a:pt x="14451" y="14427"/>
                  </a:lnTo>
                  <a:lnTo>
                    <a:pt x="6657" y="11221"/>
                  </a:lnTo>
                  <a:lnTo>
                    <a:pt x="3410" y="10305"/>
                  </a:lnTo>
                  <a:lnTo>
                    <a:pt x="1136" y="8015"/>
                  </a:lnTo>
                  <a:lnTo>
                    <a:pt x="0" y="5954"/>
                  </a:lnTo>
                  <a:lnTo>
                    <a:pt x="324" y="3893"/>
                  </a:lnTo>
                  <a:lnTo>
                    <a:pt x="1461" y="2290"/>
                  </a:lnTo>
                  <a:lnTo>
                    <a:pt x="3734" y="687"/>
                  </a:lnTo>
                  <a:lnTo>
                    <a:pt x="6657" y="0"/>
                  </a:lnTo>
                  <a:lnTo>
                    <a:pt x="10392" y="1145"/>
                  </a:lnTo>
                  <a:lnTo>
                    <a:pt x="15263" y="2290"/>
                  </a:lnTo>
                  <a:lnTo>
                    <a:pt x="20784" y="4351"/>
                  </a:lnTo>
                  <a:lnTo>
                    <a:pt x="26792" y="7099"/>
                  </a:lnTo>
                  <a:lnTo>
                    <a:pt x="33450" y="9618"/>
                  </a:lnTo>
                  <a:lnTo>
                    <a:pt x="46441" y="15572"/>
                  </a:lnTo>
                  <a:lnTo>
                    <a:pt x="53098" y="18320"/>
                  </a:lnTo>
                  <a:lnTo>
                    <a:pt x="58619" y="20839"/>
                  </a:lnTo>
                  <a:lnTo>
                    <a:pt x="64627" y="23587"/>
                  </a:lnTo>
                  <a:lnTo>
                    <a:pt x="71285" y="26793"/>
                  </a:lnTo>
                  <a:lnTo>
                    <a:pt x="84763" y="33664"/>
                  </a:lnTo>
                  <a:lnTo>
                    <a:pt x="91420" y="37328"/>
                  </a:lnTo>
                  <a:lnTo>
                    <a:pt x="97753" y="42137"/>
                  </a:lnTo>
                  <a:lnTo>
                    <a:pt x="103274" y="46946"/>
                  </a:lnTo>
                  <a:lnTo>
                    <a:pt x="107658" y="52442"/>
                  </a:lnTo>
                  <a:lnTo>
                    <a:pt x="111393" y="57709"/>
                  </a:lnTo>
                  <a:lnTo>
                    <a:pt x="114479" y="63435"/>
                  </a:lnTo>
                  <a:lnTo>
                    <a:pt x="117077" y="69847"/>
                  </a:lnTo>
                  <a:lnTo>
                    <a:pt x="118863" y="75801"/>
                  </a:lnTo>
                  <a:lnTo>
                    <a:pt x="119675" y="81755"/>
                  </a:lnTo>
                  <a:lnTo>
                    <a:pt x="120000" y="87480"/>
                  </a:lnTo>
                  <a:lnTo>
                    <a:pt x="119188" y="92748"/>
                  </a:lnTo>
                  <a:lnTo>
                    <a:pt x="117726" y="98244"/>
                  </a:lnTo>
                  <a:lnTo>
                    <a:pt x="114803" y="105114"/>
                  </a:lnTo>
                  <a:lnTo>
                    <a:pt x="111393" y="110381"/>
                  </a:lnTo>
                  <a:lnTo>
                    <a:pt x="107658" y="114732"/>
                  </a:lnTo>
                  <a:lnTo>
                    <a:pt x="102462" y="119083"/>
                  </a:lnTo>
                  <a:lnTo>
                    <a:pt x="99864" y="120000"/>
                  </a:lnTo>
                  <a:lnTo>
                    <a:pt x="97753" y="119541"/>
                  </a:lnTo>
                  <a:lnTo>
                    <a:pt x="95480" y="118396"/>
                  </a:lnTo>
                  <a:lnTo>
                    <a:pt x="94018" y="116335"/>
                  </a:lnTo>
                  <a:lnTo>
                    <a:pt x="93207" y="113129"/>
                  </a:lnTo>
                  <a:lnTo>
                    <a:pt x="93531" y="109923"/>
                  </a:lnTo>
                  <a:lnTo>
                    <a:pt x="95155" y="106717"/>
                  </a:lnTo>
                  <a:lnTo>
                    <a:pt x="97753" y="103511"/>
                  </a:lnTo>
                  <a:lnTo>
                    <a:pt x="103924" y="96641"/>
                  </a:lnTo>
                  <a:lnTo>
                    <a:pt x="106522" y="92290"/>
                  </a:lnTo>
                  <a:lnTo>
                    <a:pt x="108470" y="88167"/>
                  </a:lnTo>
                  <a:lnTo>
                    <a:pt x="109120" y="82671"/>
                  </a:lnTo>
                  <a:lnTo>
                    <a:pt x="108795" y="79465"/>
                  </a:lnTo>
                  <a:lnTo>
                    <a:pt x="108146" y="76259"/>
                  </a:lnTo>
                  <a:lnTo>
                    <a:pt x="107009" y="73053"/>
                  </a:lnTo>
                  <a:lnTo>
                    <a:pt x="105548" y="69847"/>
                  </a:lnTo>
                  <a:lnTo>
                    <a:pt x="103274" y="66183"/>
                  </a:lnTo>
                  <a:lnTo>
                    <a:pt x="100351" y="61832"/>
                  </a:lnTo>
                  <a:lnTo>
                    <a:pt x="85412" y="90229"/>
                  </a:lnTo>
                  <a:lnTo>
                    <a:pt x="81353" y="80152"/>
                  </a:lnTo>
                  <a:lnTo>
                    <a:pt x="90933" y="56106"/>
                  </a:lnTo>
                  <a:lnTo>
                    <a:pt x="79891" y="47633"/>
                  </a:lnTo>
                  <a:lnTo>
                    <a:pt x="69012" y="40534"/>
                  </a:lnTo>
                  <a:lnTo>
                    <a:pt x="58619" y="35267"/>
                  </a:lnTo>
                  <a:lnTo>
                    <a:pt x="54235" y="33206"/>
                  </a:lnTo>
                  <a:lnTo>
                    <a:pt x="50500" y="31603"/>
                  </a:lnTo>
                  <a:lnTo>
                    <a:pt x="49688" y="42824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145"/>
            <p:cNvSpPr/>
            <p:nvPr/>
          </p:nvSpPr>
          <p:spPr>
            <a:xfrm>
              <a:off x="5969000" y="3636962"/>
              <a:ext cx="1463700" cy="900000"/>
            </a:xfrm>
            <a:custGeom>
              <a:rect b="b" l="l" r="r" t="t"/>
              <a:pathLst>
                <a:path extrusionOk="0" h="120000" w="120000">
                  <a:moveTo>
                    <a:pt x="119999" y="70264"/>
                  </a:moveTo>
                  <a:lnTo>
                    <a:pt x="119739" y="75767"/>
                  </a:lnTo>
                  <a:lnTo>
                    <a:pt x="119088" y="80634"/>
                  </a:lnTo>
                  <a:lnTo>
                    <a:pt x="117396" y="89100"/>
                  </a:lnTo>
                  <a:lnTo>
                    <a:pt x="114924" y="95449"/>
                  </a:lnTo>
                  <a:lnTo>
                    <a:pt x="111930" y="100952"/>
                  </a:lnTo>
                  <a:lnTo>
                    <a:pt x="108676" y="105396"/>
                  </a:lnTo>
                  <a:lnTo>
                    <a:pt x="104772" y="108359"/>
                  </a:lnTo>
                  <a:lnTo>
                    <a:pt x="97353" y="113650"/>
                  </a:lnTo>
                  <a:lnTo>
                    <a:pt x="93839" y="115767"/>
                  </a:lnTo>
                  <a:lnTo>
                    <a:pt x="90845" y="117671"/>
                  </a:lnTo>
                  <a:lnTo>
                    <a:pt x="88112" y="118730"/>
                  </a:lnTo>
                  <a:lnTo>
                    <a:pt x="85770" y="119576"/>
                  </a:lnTo>
                  <a:lnTo>
                    <a:pt x="83687" y="120000"/>
                  </a:lnTo>
                  <a:lnTo>
                    <a:pt x="81865" y="119576"/>
                  </a:lnTo>
                  <a:lnTo>
                    <a:pt x="79783" y="118730"/>
                  </a:lnTo>
                  <a:lnTo>
                    <a:pt x="78091" y="117248"/>
                  </a:lnTo>
                  <a:lnTo>
                    <a:pt x="74446" y="114708"/>
                  </a:lnTo>
                  <a:lnTo>
                    <a:pt x="71193" y="113650"/>
                  </a:lnTo>
                  <a:lnTo>
                    <a:pt x="67288" y="113650"/>
                  </a:lnTo>
                  <a:lnTo>
                    <a:pt x="64945" y="114285"/>
                  </a:lnTo>
                  <a:lnTo>
                    <a:pt x="62603" y="115767"/>
                  </a:lnTo>
                  <a:lnTo>
                    <a:pt x="57527" y="117248"/>
                  </a:lnTo>
                  <a:lnTo>
                    <a:pt x="52971" y="117671"/>
                  </a:lnTo>
                  <a:lnTo>
                    <a:pt x="48806" y="116613"/>
                  </a:lnTo>
                  <a:lnTo>
                    <a:pt x="44642" y="115767"/>
                  </a:lnTo>
                  <a:lnTo>
                    <a:pt x="40867" y="115132"/>
                  </a:lnTo>
                  <a:lnTo>
                    <a:pt x="35401" y="114285"/>
                  </a:lnTo>
                  <a:lnTo>
                    <a:pt x="29804" y="111746"/>
                  </a:lnTo>
                  <a:lnTo>
                    <a:pt x="26550" y="109841"/>
                  </a:lnTo>
                  <a:lnTo>
                    <a:pt x="23297" y="106878"/>
                  </a:lnTo>
                  <a:lnTo>
                    <a:pt x="20303" y="103280"/>
                  </a:lnTo>
                  <a:lnTo>
                    <a:pt x="17049" y="99470"/>
                  </a:lnTo>
                  <a:lnTo>
                    <a:pt x="13665" y="94391"/>
                  </a:lnTo>
                  <a:lnTo>
                    <a:pt x="10802" y="88677"/>
                  </a:lnTo>
                  <a:lnTo>
                    <a:pt x="7809" y="81693"/>
                  </a:lnTo>
                  <a:lnTo>
                    <a:pt x="4815" y="73227"/>
                  </a:lnTo>
                  <a:lnTo>
                    <a:pt x="2472" y="64338"/>
                  </a:lnTo>
                  <a:lnTo>
                    <a:pt x="0" y="54179"/>
                  </a:lnTo>
                  <a:lnTo>
                    <a:pt x="6637" y="50582"/>
                  </a:lnTo>
                  <a:lnTo>
                    <a:pt x="12234" y="47619"/>
                  </a:lnTo>
                  <a:lnTo>
                    <a:pt x="17049" y="43809"/>
                  </a:lnTo>
                  <a:lnTo>
                    <a:pt x="20824" y="39365"/>
                  </a:lnTo>
                  <a:lnTo>
                    <a:pt x="23557" y="33439"/>
                  </a:lnTo>
                  <a:lnTo>
                    <a:pt x="25639" y="26455"/>
                  </a:lnTo>
                  <a:lnTo>
                    <a:pt x="26290" y="18201"/>
                  </a:lnTo>
                  <a:lnTo>
                    <a:pt x="26290" y="13121"/>
                  </a:lnTo>
                  <a:lnTo>
                    <a:pt x="25900" y="7830"/>
                  </a:lnTo>
                  <a:lnTo>
                    <a:pt x="34229" y="1481"/>
                  </a:lnTo>
                  <a:lnTo>
                    <a:pt x="38394" y="846"/>
                  </a:lnTo>
                  <a:lnTo>
                    <a:pt x="42950" y="846"/>
                  </a:lnTo>
                  <a:lnTo>
                    <a:pt x="52971" y="1481"/>
                  </a:lnTo>
                  <a:lnTo>
                    <a:pt x="57527" y="1904"/>
                  </a:lnTo>
                  <a:lnTo>
                    <a:pt x="61301" y="2328"/>
                  </a:lnTo>
                  <a:lnTo>
                    <a:pt x="62863" y="2328"/>
                  </a:lnTo>
                  <a:lnTo>
                    <a:pt x="63774" y="2328"/>
                  </a:lnTo>
                  <a:lnTo>
                    <a:pt x="64685" y="2328"/>
                  </a:lnTo>
                  <a:lnTo>
                    <a:pt x="68199" y="1904"/>
                  </a:lnTo>
                  <a:lnTo>
                    <a:pt x="71453" y="1481"/>
                  </a:lnTo>
                  <a:lnTo>
                    <a:pt x="73926" y="423"/>
                  </a:lnTo>
                  <a:lnTo>
                    <a:pt x="76268" y="423"/>
                  </a:lnTo>
                  <a:lnTo>
                    <a:pt x="80173" y="0"/>
                  </a:lnTo>
                  <a:lnTo>
                    <a:pt x="83687" y="846"/>
                  </a:lnTo>
                  <a:lnTo>
                    <a:pt x="85509" y="1904"/>
                  </a:lnTo>
                  <a:lnTo>
                    <a:pt x="86941" y="2962"/>
                  </a:lnTo>
                  <a:lnTo>
                    <a:pt x="89414" y="7195"/>
                  </a:lnTo>
                  <a:lnTo>
                    <a:pt x="93839" y="17142"/>
                  </a:lnTo>
                  <a:lnTo>
                    <a:pt x="98004" y="17142"/>
                  </a:lnTo>
                  <a:lnTo>
                    <a:pt x="102429" y="18624"/>
                  </a:lnTo>
                  <a:lnTo>
                    <a:pt x="107505" y="21587"/>
                  </a:lnTo>
                  <a:lnTo>
                    <a:pt x="111930" y="26031"/>
                  </a:lnTo>
                  <a:lnTo>
                    <a:pt x="114013" y="28994"/>
                  </a:lnTo>
                  <a:lnTo>
                    <a:pt x="115574" y="32380"/>
                  </a:lnTo>
                  <a:lnTo>
                    <a:pt x="117006" y="35767"/>
                  </a:lnTo>
                  <a:lnTo>
                    <a:pt x="117657" y="40211"/>
                  </a:lnTo>
                  <a:lnTo>
                    <a:pt x="117917" y="44656"/>
                  </a:lnTo>
                  <a:lnTo>
                    <a:pt x="117657" y="50158"/>
                  </a:lnTo>
                  <a:lnTo>
                    <a:pt x="116746" y="55661"/>
                  </a:lnTo>
                  <a:lnTo>
                    <a:pt x="115314" y="61587"/>
                  </a:lnTo>
                  <a:lnTo>
                    <a:pt x="119999" y="70264"/>
                  </a:lnTo>
                  <a:close/>
                </a:path>
              </a:pathLst>
            </a:custGeom>
            <a:solidFill>
              <a:srgbClr val="99CC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6" name="Google Shape;3806;p145"/>
            <p:cNvCxnSpPr/>
            <p:nvPr/>
          </p:nvCxnSpPr>
          <p:spPr>
            <a:xfrm>
              <a:off x="6950075" y="3868737"/>
              <a:ext cx="42900" cy="5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807" name="Google Shape;3807;p145"/>
            <p:cNvSpPr/>
            <p:nvPr/>
          </p:nvSpPr>
          <p:spPr>
            <a:xfrm>
              <a:off x="6467475" y="4098925"/>
              <a:ext cx="965100" cy="438300"/>
            </a:xfrm>
            <a:custGeom>
              <a:rect b="b" l="l" r="r" t="t"/>
              <a:pathLst>
                <a:path extrusionOk="0" h="120000" w="120000">
                  <a:moveTo>
                    <a:pt x="32960" y="111304"/>
                  </a:moveTo>
                  <a:lnTo>
                    <a:pt x="36513" y="108260"/>
                  </a:lnTo>
                  <a:lnTo>
                    <a:pt x="40065" y="106956"/>
                  </a:lnTo>
                  <a:lnTo>
                    <a:pt x="45986" y="106956"/>
                  </a:lnTo>
                  <a:lnTo>
                    <a:pt x="50921" y="109130"/>
                  </a:lnTo>
                  <a:lnTo>
                    <a:pt x="56447" y="114347"/>
                  </a:lnTo>
                  <a:lnTo>
                    <a:pt x="59013" y="117391"/>
                  </a:lnTo>
                  <a:lnTo>
                    <a:pt x="62171" y="119130"/>
                  </a:lnTo>
                  <a:lnTo>
                    <a:pt x="64934" y="120000"/>
                  </a:lnTo>
                  <a:lnTo>
                    <a:pt x="68092" y="119130"/>
                  </a:lnTo>
                  <a:lnTo>
                    <a:pt x="71644" y="117391"/>
                  </a:lnTo>
                  <a:lnTo>
                    <a:pt x="75789" y="115217"/>
                  </a:lnTo>
                  <a:lnTo>
                    <a:pt x="80328" y="111304"/>
                  </a:lnTo>
                  <a:lnTo>
                    <a:pt x="85657" y="106956"/>
                  </a:lnTo>
                  <a:lnTo>
                    <a:pt x="96907" y="96086"/>
                  </a:lnTo>
                  <a:lnTo>
                    <a:pt x="102828" y="90000"/>
                  </a:lnTo>
                  <a:lnTo>
                    <a:pt x="107763" y="80869"/>
                  </a:lnTo>
                  <a:lnTo>
                    <a:pt x="112302" y="69565"/>
                  </a:lnTo>
                  <a:lnTo>
                    <a:pt x="116052" y="56521"/>
                  </a:lnTo>
                  <a:lnTo>
                    <a:pt x="118618" y="39130"/>
                  </a:lnTo>
                  <a:lnTo>
                    <a:pt x="119605" y="29130"/>
                  </a:lnTo>
                  <a:lnTo>
                    <a:pt x="120000" y="17826"/>
                  </a:lnTo>
                  <a:lnTo>
                    <a:pt x="112894" y="0"/>
                  </a:lnTo>
                  <a:lnTo>
                    <a:pt x="110526" y="11739"/>
                  </a:lnTo>
                  <a:lnTo>
                    <a:pt x="107368" y="20869"/>
                  </a:lnTo>
                  <a:lnTo>
                    <a:pt x="103223" y="28260"/>
                  </a:lnTo>
                  <a:lnTo>
                    <a:pt x="97894" y="33043"/>
                  </a:lnTo>
                  <a:lnTo>
                    <a:pt x="91973" y="37391"/>
                  </a:lnTo>
                  <a:lnTo>
                    <a:pt x="85657" y="39130"/>
                  </a:lnTo>
                  <a:lnTo>
                    <a:pt x="78552" y="40434"/>
                  </a:lnTo>
                  <a:lnTo>
                    <a:pt x="70263" y="40434"/>
                  </a:lnTo>
                  <a:lnTo>
                    <a:pt x="62171" y="38260"/>
                  </a:lnTo>
                  <a:lnTo>
                    <a:pt x="53684" y="36086"/>
                  </a:lnTo>
                  <a:lnTo>
                    <a:pt x="35526" y="28260"/>
                  </a:lnTo>
                  <a:lnTo>
                    <a:pt x="17565" y="19130"/>
                  </a:lnTo>
                  <a:lnTo>
                    <a:pt x="0" y="7826"/>
                  </a:lnTo>
                  <a:lnTo>
                    <a:pt x="12039" y="19130"/>
                  </a:lnTo>
                  <a:lnTo>
                    <a:pt x="22894" y="32173"/>
                  </a:lnTo>
                  <a:lnTo>
                    <a:pt x="27828" y="39130"/>
                  </a:lnTo>
                  <a:lnTo>
                    <a:pt x="32368" y="46521"/>
                  </a:lnTo>
                  <a:lnTo>
                    <a:pt x="36513" y="53478"/>
                  </a:lnTo>
                  <a:lnTo>
                    <a:pt x="39671" y="60434"/>
                  </a:lnTo>
                  <a:lnTo>
                    <a:pt x="42434" y="67391"/>
                  </a:lnTo>
                  <a:lnTo>
                    <a:pt x="43815" y="74782"/>
                  </a:lnTo>
                  <a:lnTo>
                    <a:pt x="44605" y="81739"/>
                  </a:lnTo>
                  <a:lnTo>
                    <a:pt x="44605" y="87826"/>
                  </a:lnTo>
                  <a:lnTo>
                    <a:pt x="43223" y="93913"/>
                  </a:lnTo>
                  <a:lnTo>
                    <a:pt x="41052" y="100000"/>
                  </a:lnTo>
                  <a:lnTo>
                    <a:pt x="37894" y="106086"/>
                  </a:lnTo>
                  <a:lnTo>
                    <a:pt x="32960" y="111304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8" name="Google Shape;3808;p145"/>
            <p:cNvCxnSpPr/>
            <p:nvPr/>
          </p:nvCxnSpPr>
          <p:spPr>
            <a:xfrm rot="10800000">
              <a:off x="7375375" y="4098912"/>
              <a:ext cx="57300" cy="65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809" name="Google Shape;3809;p145"/>
            <p:cNvSpPr/>
            <p:nvPr/>
          </p:nvSpPr>
          <p:spPr>
            <a:xfrm>
              <a:off x="6132512" y="4024312"/>
              <a:ext cx="1242900" cy="222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743" y="12000"/>
                  </a:lnTo>
                  <a:lnTo>
                    <a:pt x="14406" y="24000"/>
                  </a:lnTo>
                  <a:lnTo>
                    <a:pt x="23141" y="40285"/>
                  </a:lnTo>
                  <a:lnTo>
                    <a:pt x="32337" y="55714"/>
                  </a:lnTo>
                  <a:lnTo>
                    <a:pt x="45977" y="78000"/>
                  </a:lnTo>
                  <a:lnTo>
                    <a:pt x="59923" y="96000"/>
                  </a:lnTo>
                  <a:lnTo>
                    <a:pt x="74022" y="111428"/>
                  </a:lnTo>
                  <a:lnTo>
                    <a:pt x="80613" y="115714"/>
                  </a:lnTo>
                  <a:lnTo>
                    <a:pt x="86896" y="120000"/>
                  </a:lnTo>
                  <a:lnTo>
                    <a:pt x="93333" y="120000"/>
                  </a:lnTo>
                  <a:lnTo>
                    <a:pt x="98850" y="117428"/>
                  </a:lnTo>
                  <a:lnTo>
                    <a:pt x="103754" y="114000"/>
                  </a:lnTo>
                  <a:lnTo>
                    <a:pt x="108352" y="105428"/>
                  </a:lnTo>
                  <a:lnTo>
                    <a:pt x="112490" y="96000"/>
                  </a:lnTo>
                  <a:lnTo>
                    <a:pt x="115708" y="81428"/>
                  </a:lnTo>
                  <a:lnTo>
                    <a:pt x="118160" y="63428"/>
                  </a:lnTo>
                  <a:lnTo>
                    <a:pt x="120000" y="402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45"/>
            <p:cNvSpPr/>
            <p:nvPr/>
          </p:nvSpPr>
          <p:spPr>
            <a:xfrm>
              <a:off x="5907087" y="3787775"/>
              <a:ext cx="2419500" cy="1906500"/>
            </a:xfrm>
            <a:custGeom>
              <a:rect b="b" l="l" r="r" t="t"/>
              <a:pathLst>
                <a:path extrusionOk="0" h="120000" w="120000">
                  <a:moveTo>
                    <a:pt x="30078" y="45162"/>
                  </a:moveTo>
                  <a:lnTo>
                    <a:pt x="23070" y="49059"/>
                  </a:lnTo>
                  <a:lnTo>
                    <a:pt x="16456" y="53255"/>
                  </a:lnTo>
                  <a:lnTo>
                    <a:pt x="13385" y="55553"/>
                  </a:lnTo>
                  <a:lnTo>
                    <a:pt x="10472" y="57651"/>
                  </a:lnTo>
                  <a:lnTo>
                    <a:pt x="7952" y="59950"/>
                  </a:lnTo>
                  <a:lnTo>
                    <a:pt x="5590" y="62348"/>
                  </a:lnTo>
                  <a:lnTo>
                    <a:pt x="3622" y="64646"/>
                  </a:lnTo>
                  <a:lnTo>
                    <a:pt x="2204" y="66944"/>
                  </a:lnTo>
                  <a:lnTo>
                    <a:pt x="944" y="69542"/>
                  </a:lnTo>
                  <a:lnTo>
                    <a:pt x="236" y="71840"/>
                  </a:lnTo>
                  <a:lnTo>
                    <a:pt x="0" y="74138"/>
                  </a:lnTo>
                  <a:lnTo>
                    <a:pt x="393" y="76736"/>
                  </a:lnTo>
                  <a:lnTo>
                    <a:pt x="1259" y="79034"/>
                  </a:lnTo>
                  <a:lnTo>
                    <a:pt x="2755" y="81631"/>
                  </a:lnTo>
                  <a:lnTo>
                    <a:pt x="10078" y="91423"/>
                  </a:lnTo>
                  <a:lnTo>
                    <a:pt x="13858" y="96019"/>
                  </a:lnTo>
                  <a:lnTo>
                    <a:pt x="17716" y="100716"/>
                  </a:lnTo>
                  <a:lnTo>
                    <a:pt x="20944" y="104912"/>
                  </a:lnTo>
                  <a:lnTo>
                    <a:pt x="23622" y="108609"/>
                  </a:lnTo>
                  <a:lnTo>
                    <a:pt x="24881" y="110208"/>
                  </a:lnTo>
                  <a:lnTo>
                    <a:pt x="25748" y="111906"/>
                  </a:lnTo>
                  <a:lnTo>
                    <a:pt x="26692" y="113005"/>
                  </a:lnTo>
                  <a:lnTo>
                    <a:pt x="27244" y="114204"/>
                  </a:lnTo>
                  <a:lnTo>
                    <a:pt x="27401" y="115803"/>
                  </a:lnTo>
                  <a:lnTo>
                    <a:pt x="27952" y="117002"/>
                  </a:lnTo>
                  <a:lnTo>
                    <a:pt x="29212" y="118601"/>
                  </a:lnTo>
                  <a:lnTo>
                    <a:pt x="30629" y="119500"/>
                  </a:lnTo>
                  <a:lnTo>
                    <a:pt x="32598" y="120000"/>
                  </a:lnTo>
                  <a:lnTo>
                    <a:pt x="34645" y="120000"/>
                  </a:lnTo>
                  <a:lnTo>
                    <a:pt x="36614" y="119800"/>
                  </a:lnTo>
                  <a:lnTo>
                    <a:pt x="40157" y="119100"/>
                  </a:lnTo>
                  <a:lnTo>
                    <a:pt x="41811" y="119100"/>
                  </a:lnTo>
                  <a:lnTo>
                    <a:pt x="43622" y="119100"/>
                  </a:lnTo>
                  <a:lnTo>
                    <a:pt x="47952" y="118800"/>
                  </a:lnTo>
                  <a:lnTo>
                    <a:pt x="50314" y="118601"/>
                  </a:lnTo>
                  <a:lnTo>
                    <a:pt x="52283" y="118101"/>
                  </a:lnTo>
                  <a:lnTo>
                    <a:pt x="54094" y="117002"/>
                  </a:lnTo>
                  <a:lnTo>
                    <a:pt x="55511" y="115603"/>
                  </a:lnTo>
                  <a:lnTo>
                    <a:pt x="56377" y="113705"/>
                  </a:lnTo>
                  <a:lnTo>
                    <a:pt x="57165" y="111606"/>
                  </a:lnTo>
                  <a:lnTo>
                    <a:pt x="57480" y="109508"/>
                  </a:lnTo>
                  <a:lnTo>
                    <a:pt x="57480" y="107210"/>
                  </a:lnTo>
                  <a:lnTo>
                    <a:pt x="57165" y="104912"/>
                  </a:lnTo>
                  <a:lnTo>
                    <a:pt x="56377" y="102314"/>
                  </a:lnTo>
                  <a:lnTo>
                    <a:pt x="55511" y="100016"/>
                  </a:lnTo>
                  <a:lnTo>
                    <a:pt x="54094" y="97718"/>
                  </a:lnTo>
                  <a:lnTo>
                    <a:pt x="53149" y="96319"/>
                  </a:lnTo>
                  <a:lnTo>
                    <a:pt x="52047" y="94621"/>
                  </a:lnTo>
                  <a:lnTo>
                    <a:pt x="49212" y="91124"/>
                  </a:lnTo>
                  <a:lnTo>
                    <a:pt x="42204" y="83530"/>
                  </a:lnTo>
                  <a:lnTo>
                    <a:pt x="38740" y="80033"/>
                  </a:lnTo>
                  <a:lnTo>
                    <a:pt x="35905" y="76935"/>
                  </a:lnTo>
                  <a:lnTo>
                    <a:pt x="34645" y="76036"/>
                  </a:lnTo>
                  <a:lnTo>
                    <a:pt x="33858" y="75137"/>
                  </a:lnTo>
                  <a:lnTo>
                    <a:pt x="33385" y="74637"/>
                  </a:lnTo>
                  <a:lnTo>
                    <a:pt x="33149" y="74437"/>
                  </a:lnTo>
                  <a:lnTo>
                    <a:pt x="36220" y="73738"/>
                  </a:lnTo>
                  <a:lnTo>
                    <a:pt x="39291" y="72839"/>
                  </a:lnTo>
                  <a:lnTo>
                    <a:pt x="42519" y="71140"/>
                  </a:lnTo>
                  <a:lnTo>
                    <a:pt x="45590" y="69342"/>
                  </a:lnTo>
                  <a:lnTo>
                    <a:pt x="48267" y="67243"/>
                  </a:lnTo>
                  <a:lnTo>
                    <a:pt x="50629" y="64845"/>
                  </a:lnTo>
                  <a:lnTo>
                    <a:pt x="52440" y="62747"/>
                  </a:lnTo>
                  <a:lnTo>
                    <a:pt x="53700" y="60949"/>
                  </a:lnTo>
                  <a:lnTo>
                    <a:pt x="56062" y="61848"/>
                  </a:lnTo>
                  <a:lnTo>
                    <a:pt x="58740" y="62747"/>
                  </a:lnTo>
                  <a:lnTo>
                    <a:pt x="64488" y="64845"/>
                  </a:lnTo>
                  <a:lnTo>
                    <a:pt x="70787" y="66944"/>
                  </a:lnTo>
                  <a:lnTo>
                    <a:pt x="77322" y="68343"/>
                  </a:lnTo>
                  <a:lnTo>
                    <a:pt x="83622" y="69342"/>
                  </a:lnTo>
                  <a:lnTo>
                    <a:pt x="86456" y="69342"/>
                  </a:lnTo>
                  <a:lnTo>
                    <a:pt x="89370" y="69342"/>
                  </a:lnTo>
                  <a:lnTo>
                    <a:pt x="91889" y="68642"/>
                  </a:lnTo>
                  <a:lnTo>
                    <a:pt x="94251" y="67943"/>
                  </a:lnTo>
                  <a:lnTo>
                    <a:pt x="96220" y="66744"/>
                  </a:lnTo>
                  <a:lnTo>
                    <a:pt x="97874" y="65145"/>
                  </a:lnTo>
                  <a:lnTo>
                    <a:pt x="101811" y="59750"/>
                  </a:lnTo>
                  <a:lnTo>
                    <a:pt x="105433" y="53755"/>
                  </a:lnTo>
                  <a:lnTo>
                    <a:pt x="108661" y="47460"/>
                  </a:lnTo>
                  <a:lnTo>
                    <a:pt x="111732" y="41165"/>
                  </a:lnTo>
                  <a:lnTo>
                    <a:pt x="114251" y="34671"/>
                  </a:lnTo>
                  <a:lnTo>
                    <a:pt x="116535" y="28875"/>
                  </a:lnTo>
                  <a:lnTo>
                    <a:pt x="118346" y="23280"/>
                  </a:lnTo>
                  <a:lnTo>
                    <a:pt x="119842" y="18584"/>
                  </a:lnTo>
                  <a:lnTo>
                    <a:pt x="120000" y="17185"/>
                  </a:lnTo>
                  <a:lnTo>
                    <a:pt x="119842" y="15387"/>
                  </a:lnTo>
                  <a:lnTo>
                    <a:pt x="119606" y="13488"/>
                  </a:lnTo>
                  <a:lnTo>
                    <a:pt x="118897" y="11590"/>
                  </a:lnTo>
                  <a:lnTo>
                    <a:pt x="118188" y="9791"/>
                  </a:lnTo>
                  <a:lnTo>
                    <a:pt x="117086" y="7893"/>
                  </a:lnTo>
                  <a:lnTo>
                    <a:pt x="116062" y="6294"/>
                  </a:lnTo>
                  <a:lnTo>
                    <a:pt x="114566" y="4696"/>
                  </a:lnTo>
                  <a:lnTo>
                    <a:pt x="111338" y="1898"/>
                  </a:lnTo>
                  <a:lnTo>
                    <a:pt x="109527" y="899"/>
                  </a:lnTo>
                  <a:lnTo>
                    <a:pt x="107559" y="499"/>
                  </a:lnTo>
                  <a:lnTo>
                    <a:pt x="105433" y="0"/>
                  </a:lnTo>
                  <a:lnTo>
                    <a:pt x="103228" y="199"/>
                  </a:lnTo>
                  <a:lnTo>
                    <a:pt x="101102" y="699"/>
                  </a:lnTo>
                  <a:lnTo>
                    <a:pt x="98740" y="1898"/>
                  </a:lnTo>
                  <a:lnTo>
                    <a:pt x="98188" y="4696"/>
                  </a:lnTo>
                  <a:lnTo>
                    <a:pt x="97480" y="7194"/>
                  </a:lnTo>
                  <a:lnTo>
                    <a:pt x="95275" y="11390"/>
                  </a:lnTo>
                  <a:lnTo>
                    <a:pt x="93307" y="15387"/>
                  </a:lnTo>
                  <a:lnTo>
                    <a:pt x="92440" y="17485"/>
                  </a:lnTo>
                  <a:lnTo>
                    <a:pt x="91889" y="19783"/>
                  </a:lnTo>
                  <a:lnTo>
                    <a:pt x="91338" y="22781"/>
                  </a:lnTo>
                  <a:lnTo>
                    <a:pt x="90787" y="25378"/>
                  </a:lnTo>
                  <a:lnTo>
                    <a:pt x="90236" y="27477"/>
                  </a:lnTo>
                  <a:lnTo>
                    <a:pt x="89763" y="29275"/>
                  </a:lnTo>
                  <a:lnTo>
                    <a:pt x="88976" y="30974"/>
                  </a:lnTo>
                  <a:lnTo>
                    <a:pt x="88110" y="32073"/>
                  </a:lnTo>
                  <a:lnTo>
                    <a:pt x="86850" y="32772"/>
                  </a:lnTo>
                  <a:lnTo>
                    <a:pt x="85433" y="33272"/>
                  </a:lnTo>
                  <a:lnTo>
                    <a:pt x="83779" y="33472"/>
                  </a:lnTo>
                  <a:lnTo>
                    <a:pt x="82362" y="33272"/>
                  </a:lnTo>
                  <a:lnTo>
                    <a:pt x="81102" y="32572"/>
                  </a:lnTo>
                  <a:lnTo>
                    <a:pt x="79842" y="31373"/>
                  </a:lnTo>
                  <a:lnTo>
                    <a:pt x="78740" y="29975"/>
                  </a:lnTo>
                  <a:lnTo>
                    <a:pt x="77637" y="28176"/>
                  </a:lnTo>
                  <a:lnTo>
                    <a:pt x="76614" y="26078"/>
                  </a:lnTo>
                  <a:lnTo>
                    <a:pt x="75669" y="23680"/>
                  </a:lnTo>
                  <a:lnTo>
                    <a:pt x="75511" y="26278"/>
                  </a:lnTo>
                  <a:lnTo>
                    <a:pt x="75118" y="28576"/>
                  </a:lnTo>
                  <a:lnTo>
                    <a:pt x="74094" y="32572"/>
                  </a:lnTo>
                  <a:lnTo>
                    <a:pt x="72598" y="35570"/>
                  </a:lnTo>
                  <a:lnTo>
                    <a:pt x="70787" y="38168"/>
                  </a:lnTo>
                  <a:lnTo>
                    <a:pt x="68818" y="40266"/>
                  </a:lnTo>
                  <a:lnTo>
                    <a:pt x="66456" y="41665"/>
                  </a:lnTo>
                  <a:lnTo>
                    <a:pt x="61968" y="44163"/>
                  </a:lnTo>
                  <a:lnTo>
                    <a:pt x="59842" y="45162"/>
                  </a:lnTo>
                  <a:lnTo>
                    <a:pt x="58031" y="46061"/>
                  </a:lnTo>
                  <a:lnTo>
                    <a:pt x="56377" y="46561"/>
                  </a:lnTo>
                  <a:lnTo>
                    <a:pt x="54960" y="46960"/>
                  </a:lnTo>
                  <a:lnTo>
                    <a:pt x="53700" y="47160"/>
                  </a:lnTo>
                  <a:lnTo>
                    <a:pt x="52598" y="46960"/>
                  </a:lnTo>
                  <a:lnTo>
                    <a:pt x="51338" y="46561"/>
                  </a:lnTo>
                  <a:lnTo>
                    <a:pt x="50314" y="45861"/>
                  </a:lnTo>
                  <a:lnTo>
                    <a:pt x="48110" y="44662"/>
                  </a:lnTo>
                  <a:lnTo>
                    <a:pt x="46141" y="44163"/>
                  </a:lnTo>
                  <a:lnTo>
                    <a:pt x="43779" y="44163"/>
                  </a:lnTo>
                  <a:lnTo>
                    <a:pt x="42362" y="44462"/>
                  </a:lnTo>
                  <a:lnTo>
                    <a:pt x="40944" y="45162"/>
                  </a:lnTo>
                  <a:lnTo>
                    <a:pt x="37874" y="45861"/>
                  </a:lnTo>
                  <a:lnTo>
                    <a:pt x="35118" y="46061"/>
                  </a:lnTo>
                  <a:lnTo>
                    <a:pt x="32598" y="45562"/>
                  </a:lnTo>
                  <a:lnTo>
                    <a:pt x="30078" y="45162"/>
                  </a:lnTo>
                  <a:close/>
                </a:path>
              </a:pathLst>
            </a:custGeom>
            <a:solidFill>
              <a:srgbClr val="6666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45"/>
            <p:cNvSpPr/>
            <p:nvPr/>
          </p:nvSpPr>
          <p:spPr>
            <a:xfrm>
              <a:off x="6386512" y="3643312"/>
              <a:ext cx="662100" cy="230100"/>
            </a:xfrm>
            <a:custGeom>
              <a:rect b="b" l="l" r="r" t="t"/>
              <a:pathLst>
                <a:path extrusionOk="0" h="120000" w="120000">
                  <a:moveTo>
                    <a:pt x="29640" y="52137"/>
                  </a:moveTo>
                  <a:lnTo>
                    <a:pt x="34244" y="57931"/>
                  </a:lnTo>
                  <a:lnTo>
                    <a:pt x="39712" y="63724"/>
                  </a:lnTo>
                  <a:lnTo>
                    <a:pt x="52661" y="79448"/>
                  </a:lnTo>
                  <a:lnTo>
                    <a:pt x="67338" y="94344"/>
                  </a:lnTo>
                  <a:lnTo>
                    <a:pt x="81726" y="108413"/>
                  </a:lnTo>
                  <a:lnTo>
                    <a:pt x="96115" y="117517"/>
                  </a:lnTo>
                  <a:lnTo>
                    <a:pt x="102158" y="120000"/>
                  </a:lnTo>
                  <a:lnTo>
                    <a:pt x="107913" y="120000"/>
                  </a:lnTo>
                  <a:lnTo>
                    <a:pt x="112517" y="117517"/>
                  </a:lnTo>
                  <a:lnTo>
                    <a:pt x="115971" y="111724"/>
                  </a:lnTo>
                  <a:lnTo>
                    <a:pt x="118561" y="104275"/>
                  </a:lnTo>
                  <a:lnTo>
                    <a:pt x="119999" y="92689"/>
                  </a:lnTo>
                  <a:lnTo>
                    <a:pt x="117122" y="92689"/>
                  </a:lnTo>
                  <a:lnTo>
                    <a:pt x="113381" y="91034"/>
                  </a:lnTo>
                  <a:lnTo>
                    <a:pt x="109352" y="91034"/>
                  </a:lnTo>
                  <a:lnTo>
                    <a:pt x="102158" y="92689"/>
                  </a:lnTo>
                  <a:lnTo>
                    <a:pt x="98129" y="92689"/>
                  </a:lnTo>
                  <a:lnTo>
                    <a:pt x="93525" y="92689"/>
                  </a:lnTo>
                  <a:lnTo>
                    <a:pt x="87769" y="91034"/>
                  </a:lnTo>
                  <a:lnTo>
                    <a:pt x="80287" y="86896"/>
                  </a:lnTo>
                  <a:lnTo>
                    <a:pt x="74532" y="79448"/>
                  </a:lnTo>
                  <a:lnTo>
                    <a:pt x="69928" y="71172"/>
                  </a:lnTo>
                  <a:lnTo>
                    <a:pt x="67913" y="63724"/>
                  </a:lnTo>
                  <a:lnTo>
                    <a:pt x="67338" y="56275"/>
                  </a:lnTo>
                  <a:lnTo>
                    <a:pt x="68489" y="50482"/>
                  </a:lnTo>
                  <a:lnTo>
                    <a:pt x="70503" y="44689"/>
                  </a:lnTo>
                  <a:lnTo>
                    <a:pt x="73956" y="40551"/>
                  </a:lnTo>
                  <a:lnTo>
                    <a:pt x="77122" y="40551"/>
                  </a:lnTo>
                  <a:lnTo>
                    <a:pt x="71942" y="34758"/>
                  </a:lnTo>
                  <a:lnTo>
                    <a:pt x="67913" y="28965"/>
                  </a:lnTo>
                  <a:lnTo>
                    <a:pt x="65323" y="24827"/>
                  </a:lnTo>
                  <a:lnTo>
                    <a:pt x="63309" y="21517"/>
                  </a:lnTo>
                  <a:lnTo>
                    <a:pt x="63309" y="17379"/>
                  </a:lnTo>
                  <a:lnTo>
                    <a:pt x="63884" y="14068"/>
                  </a:lnTo>
                  <a:lnTo>
                    <a:pt x="65323" y="9931"/>
                  </a:lnTo>
                  <a:lnTo>
                    <a:pt x="67338" y="5793"/>
                  </a:lnTo>
                  <a:lnTo>
                    <a:pt x="65323" y="5793"/>
                  </a:lnTo>
                  <a:lnTo>
                    <a:pt x="63309" y="5793"/>
                  </a:lnTo>
                  <a:lnTo>
                    <a:pt x="59856" y="5793"/>
                  </a:lnTo>
                  <a:lnTo>
                    <a:pt x="51510" y="4137"/>
                  </a:lnTo>
                  <a:lnTo>
                    <a:pt x="41438" y="2482"/>
                  </a:lnTo>
                  <a:lnTo>
                    <a:pt x="19280" y="0"/>
                  </a:lnTo>
                  <a:lnTo>
                    <a:pt x="9208" y="0"/>
                  </a:lnTo>
                  <a:lnTo>
                    <a:pt x="0" y="2482"/>
                  </a:lnTo>
                  <a:lnTo>
                    <a:pt x="19856" y="33103"/>
                  </a:lnTo>
                  <a:lnTo>
                    <a:pt x="23884" y="40551"/>
                  </a:lnTo>
                  <a:lnTo>
                    <a:pt x="27050" y="46344"/>
                  </a:lnTo>
                  <a:lnTo>
                    <a:pt x="29064" y="50482"/>
                  </a:lnTo>
                  <a:lnTo>
                    <a:pt x="29640" y="52137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45"/>
            <p:cNvSpPr/>
            <p:nvPr/>
          </p:nvSpPr>
          <p:spPr>
            <a:xfrm>
              <a:off x="6550025" y="3743325"/>
              <a:ext cx="498600" cy="130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14" y="10243"/>
                  </a:lnTo>
                  <a:lnTo>
                    <a:pt x="13375" y="20487"/>
                  </a:lnTo>
                  <a:lnTo>
                    <a:pt x="30573" y="48292"/>
                  </a:lnTo>
                  <a:lnTo>
                    <a:pt x="50063" y="74634"/>
                  </a:lnTo>
                  <a:lnTo>
                    <a:pt x="69171" y="99512"/>
                  </a:lnTo>
                  <a:lnTo>
                    <a:pt x="88280" y="115609"/>
                  </a:lnTo>
                  <a:lnTo>
                    <a:pt x="96305" y="120000"/>
                  </a:lnTo>
                  <a:lnTo>
                    <a:pt x="103949" y="120000"/>
                  </a:lnTo>
                  <a:lnTo>
                    <a:pt x="110063" y="115609"/>
                  </a:lnTo>
                  <a:lnTo>
                    <a:pt x="114649" y="105365"/>
                  </a:lnTo>
                  <a:lnTo>
                    <a:pt x="118089" y="92195"/>
                  </a:lnTo>
                  <a:lnTo>
                    <a:pt x="120000" y="71707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45"/>
            <p:cNvSpPr/>
            <p:nvPr/>
          </p:nvSpPr>
          <p:spPr>
            <a:xfrm>
              <a:off x="6735762" y="3636962"/>
              <a:ext cx="377700" cy="184200"/>
            </a:xfrm>
            <a:custGeom>
              <a:rect b="b" l="l" r="r" t="t"/>
              <a:pathLst>
                <a:path extrusionOk="0" h="120000" w="120000">
                  <a:moveTo>
                    <a:pt x="120000" y="83793"/>
                  </a:moveTo>
                  <a:lnTo>
                    <a:pt x="102857" y="35172"/>
                  </a:lnTo>
                  <a:lnTo>
                    <a:pt x="93277" y="14482"/>
                  </a:lnTo>
                  <a:lnTo>
                    <a:pt x="87731" y="9310"/>
                  </a:lnTo>
                  <a:lnTo>
                    <a:pt x="80672" y="4137"/>
                  </a:lnTo>
                  <a:lnTo>
                    <a:pt x="67058" y="0"/>
                  </a:lnTo>
                  <a:lnTo>
                    <a:pt x="51932" y="2068"/>
                  </a:lnTo>
                  <a:lnTo>
                    <a:pt x="42857" y="2068"/>
                  </a:lnTo>
                  <a:lnTo>
                    <a:pt x="33277" y="7241"/>
                  </a:lnTo>
                  <a:lnTo>
                    <a:pt x="20672" y="9310"/>
                  </a:lnTo>
                  <a:lnTo>
                    <a:pt x="7058" y="11379"/>
                  </a:lnTo>
                  <a:lnTo>
                    <a:pt x="3529" y="16551"/>
                  </a:lnTo>
                  <a:lnTo>
                    <a:pt x="1008" y="21724"/>
                  </a:lnTo>
                  <a:lnTo>
                    <a:pt x="0" y="25862"/>
                  </a:lnTo>
                  <a:lnTo>
                    <a:pt x="0" y="31034"/>
                  </a:lnTo>
                  <a:lnTo>
                    <a:pt x="3529" y="35172"/>
                  </a:lnTo>
                  <a:lnTo>
                    <a:pt x="8067" y="40344"/>
                  </a:lnTo>
                  <a:lnTo>
                    <a:pt x="15126" y="47586"/>
                  </a:lnTo>
                  <a:lnTo>
                    <a:pt x="24201" y="54827"/>
                  </a:lnTo>
                  <a:lnTo>
                    <a:pt x="18655" y="54827"/>
                  </a:lnTo>
                  <a:lnTo>
                    <a:pt x="12605" y="60000"/>
                  </a:lnTo>
                  <a:lnTo>
                    <a:pt x="9075" y="67241"/>
                  </a:lnTo>
                  <a:lnTo>
                    <a:pt x="7058" y="74482"/>
                  </a:lnTo>
                  <a:lnTo>
                    <a:pt x="8067" y="83793"/>
                  </a:lnTo>
                  <a:lnTo>
                    <a:pt x="11596" y="93103"/>
                  </a:lnTo>
                  <a:lnTo>
                    <a:pt x="19663" y="103448"/>
                  </a:lnTo>
                  <a:lnTo>
                    <a:pt x="29747" y="112758"/>
                  </a:lnTo>
                  <a:lnTo>
                    <a:pt x="42857" y="117931"/>
                  </a:lnTo>
                  <a:lnTo>
                    <a:pt x="52941" y="120000"/>
                  </a:lnTo>
                  <a:lnTo>
                    <a:pt x="61008" y="120000"/>
                  </a:lnTo>
                  <a:lnTo>
                    <a:pt x="68067" y="120000"/>
                  </a:lnTo>
                  <a:lnTo>
                    <a:pt x="80672" y="117931"/>
                  </a:lnTo>
                  <a:lnTo>
                    <a:pt x="87731" y="117931"/>
                  </a:lnTo>
                  <a:lnTo>
                    <a:pt x="94285" y="120000"/>
                  </a:lnTo>
                  <a:lnTo>
                    <a:pt x="103865" y="112758"/>
                  </a:lnTo>
                  <a:lnTo>
                    <a:pt x="110924" y="105517"/>
                  </a:lnTo>
                  <a:lnTo>
                    <a:pt x="116470" y="96206"/>
                  </a:lnTo>
                  <a:lnTo>
                    <a:pt x="120000" y="83793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45"/>
            <p:cNvSpPr/>
            <p:nvPr/>
          </p:nvSpPr>
          <p:spPr>
            <a:xfrm>
              <a:off x="6386512" y="3643312"/>
              <a:ext cx="371400" cy="11100"/>
            </a:xfrm>
            <a:custGeom>
              <a:rect b="b" l="l" r="r" t="t"/>
              <a:pathLst>
                <a:path extrusionOk="0" h="120000" w="120000">
                  <a:moveTo>
                    <a:pt x="0" y="51428"/>
                  </a:moveTo>
                  <a:lnTo>
                    <a:pt x="16410" y="0"/>
                  </a:lnTo>
                  <a:lnTo>
                    <a:pt x="34358" y="0"/>
                  </a:lnTo>
                  <a:lnTo>
                    <a:pt x="73846" y="51428"/>
                  </a:lnTo>
                  <a:lnTo>
                    <a:pt x="91794" y="85714"/>
                  </a:lnTo>
                  <a:lnTo>
                    <a:pt x="106666" y="119999"/>
                  </a:lnTo>
                  <a:lnTo>
                    <a:pt x="112820" y="119999"/>
                  </a:lnTo>
                  <a:lnTo>
                    <a:pt x="116410" y="119999"/>
                  </a:lnTo>
                  <a:lnTo>
                    <a:pt x="120000" y="119999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45"/>
            <p:cNvSpPr/>
            <p:nvPr/>
          </p:nvSpPr>
          <p:spPr>
            <a:xfrm>
              <a:off x="5853112" y="3114675"/>
              <a:ext cx="1623900" cy="928800"/>
            </a:xfrm>
            <a:custGeom>
              <a:rect b="b" l="l" r="r" t="t"/>
              <a:pathLst>
                <a:path extrusionOk="0" h="120000" w="120000">
                  <a:moveTo>
                    <a:pt x="39413" y="68923"/>
                  </a:moveTo>
                  <a:lnTo>
                    <a:pt x="31906" y="75076"/>
                  </a:lnTo>
                  <a:lnTo>
                    <a:pt x="32258" y="80205"/>
                  </a:lnTo>
                  <a:lnTo>
                    <a:pt x="32258" y="85128"/>
                  </a:lnTo>
                  <a:lnTo>
                    <a:pt x="31671" y="93128"/>
                  </a:lnTo>
                  <a:lnTo>
                    <a:pt x="29794" y="99897"/>
                  </a:lnTo>
                  <a:lnTo>
                    <a:pt x="27331" y="105641"/>
                  </a:lnTo>
                  <a:lnTo>
                    <a:pt x="23929" y="109948"/>
                  </a:lnTo>
                  <a:lnTo>
                    <a:pt x="19589" y="113641"/>
                  </a:lnTo>
                  <a:lnTo>
                    <a:pt x="14545" y="116512"/>
                  </a:lnTo>
                  <a:lnTo>
                    <a:pt x="8563" y="120000"/>
                  </a:lnTo>
                  <a:lnTo>
                    <a:pt x="0" y="101743"/>
                  </a:lnTo>
                  <a:lnTo>
                    <a:pt x="2111" y="102153"/>
                  </a:lnTo>
                  <a:lnTo>
                    <a:pt x="4574" y="101743"/>
                  </a:lnTo>
                  <a:lnTo>
                    <a:pt x="6686" y="101333"/>
                  </a:lnTo>
                  <a:lnTo>
                    <a:pt x="8563" y="99897"/>
                  </a:lnTo>
                  <a:lnTo>
                    <a:pt x="12316" y="96000"/>
                  </a:lnTo>
                  <a:lnTo>
                    <a:pt x="15014" y="90871"/>
                  </a:lnTo>
                  <a:lnTo>
                    <a:pt x="16891" y="85538"/>
                  </a:lnTo>
                  <a:lnTo>
                    <a:pt x="18533" y="81230"/>
                  </a:lnTo>
                  <a:lnTo>
                    <a:pt x="20410" y="73641"/>
                  </a:lnTo>
                  <a:lnTo>
                    <a:pt x="24985" y="73641"/>
                  </a:lnTo>
                  <a:lnTo>
                    <a:pt x="26041" y="73230"/>
                  </a:lnTo>
                  <a:lnTo>
                    <a:pt x="26862" y="72205"/>
                  </a:lnTo>
                  <a:lnTo>
                    <a:pt x="27331" y="70358"/>
                  </a:lnTo>
                  <a:lnTo>
                    <a:pt x="27917" y="67487"/>
                  </a:lnTo>
                  <a:lnTo>
                    <a:pt x="28152" y="67487"/>
                  </a:lnTo>
                  <a:lnTo>
                    <a:pt x="28739" y="66051"/>
                  </a:lnTo>
                  <a:lnTo>
                    <a:pt x="29794" y="64615"/>
                  </a:lnTo>
                  <a:lnTo>
                    <a:pt x="31085" y="62153"/>
                  </a:lnTo>
                  <a:lnTo>
                    <a:pt x="34369" y="56820"/>
                  </a:lnTo>
                  <a:lnTo>
                    <a:pt x="38357" y="50256"/>
                  </a:lnTo>
                  <a:lnTo>
                    <a:pt x="46686" y="35897"/>
                  </a:lnTo>
                  <a:lnTo>
                    <a:pt x="50439" y="29743"/>
                  </a:lnTo>
                  <a:lnTo>
                    <a:pt x="51847" y="27282"/>
                  </a:lnTo>
                  <a:lnTo>
                    <a:pt x="52903" y="25435"/>
                  </a:lnTo>
                  <a:lnTo>
                    <a:pt x="55014" y="21538"/>
                  </a:lnTo>
                  <a:lnTo>
                    <a:pt x="57712" y="18666"/>
                  </a:lnTo>
                  <a:lnTo>
                    <a:pt x="60410" y="16820"/>
                  </a:lnTo>
                  <a:lnTo>
                    <a:pt x="63343" y="14974"/>
                  </a:lnTo>
                  <a:lnTo>
                    <a:pt x="66275" y="13948"/>
                  </a:lnTo>
                  <a:lnTo>
                    <a:pt x="69208" y="13538"/>
                  </a:lnTo>
                  <a:lnTo>
                    <a:pt x="74604" y="13948"/>
                  </a:lnTo>
                  <a:lnTo>
                    <a:pt x="76246" y="14358"/>
                  </a:lnTo>
                  <a:lnTo>
                    <a:pt x="78123" y="14974"/>
                  </a:lnTo>
                  <a:lnTo>
                    <a:pt x="80469" y="15384"/>
                  </a:lnTo>
                  <a:lnTo>
                    <a:pt x="83167" y="15794"/>
                  </a:lnTo>
                  <a:lnTo>
                    <a:pt x="89384" y="16820"/>
                  </a:lnTo>
                  <a:lnTo>
                    <a:pt x="96070" y="16820"/>
                  </a:lnTo>
                  <a:lnTo>
                    <a:pt x="102521" y="15384"/>
                  </a:lnTo>
                  <a:lnTo>
                    <a:pt x="105689" y="14358"/>
                  </a:lnTo>
                  <a:lnTo>
                    <a:pt x="108739" y="12512"/>
                  </a:lnTo>
                  <a:lnTo>
                    <a:pt x="111085" y="10666"/>
                  </a:lnTo>
                  <a:lnTo>
                    <a:pt x="113196" y="7794"/>
                  </a:lnTo>
                  <a:lnTo>
                    <a:pt x="115073" y="4307"/>
                  </a:lnTo>
                  <a:lnTo>
                    <a:pt x="116480" y="0"/>
                  </a:lnTo>
                  <a:lnTo>
                    <a:pt x="117536" y="3487"/>
                  </a:lnTo>
                  <a:lnTo>
                    <a:pt x="118357" y="7794"/>
                  </a:lnTo>
                  <a:lnTo>
                    <a:pt x="119648" y="16820"/>
                  </a:lnTo>
                  <a:lnTo>
                    <a:pt x="120000" y="21538"/>
                  </a:lnTo>
                  <a:lnTo>
                    <a:pt x="119648" y="25846"/>
                  </a:lnTo>
                  <a:lnTo>
                    <a:pt x="119178" y="29743"/>
                  </a:lnTo>
                  <a:lnTo>
                    <a:pt x="118123" y="33025"/>
                  </a:lnTo>
                  <a:lnTo>
                    <a:pt x="116950" y="34871"/>
                  </a:lnTo>
                  <a:lnTo>
                    <a:pt x="115659" y="36923"/>
                  </a:lnTo>
                  <a:lnTo>
                    <a:pt x="112492" y="38358"/>
                  </a:lnTo>
                  <a:lnTo>
                    <a:pt x="110615" y="38769"/>
                  </a:lnTo>
                  <a:lnTo>
                    <a:pt x="108152" y="38769"/>
                  </a:lnTo>
                  <a:lnTo>
                    <a:pt x="105219" y="38769"/>
                  </a:lnTo>
                  <a:lnTo>
                    <a:pt x="101700" y="38358"/>
                  </a:lnTo>
                  <a:lnTo>
                    <a:pt x="97712" y="37333"/>
                  </a:lnTo>
                  <a:lnTo>
                    <a:pt x="93372" y="35897"/>
                  </a:lnTo>
                  <a:lnTo>
                    <a:pt x="83753" y="32000"/>
                  </a:lnTo>
                  <a:lnTo>
                    <a:pt x="78944" y="30564"/>
                  </a:lnTo>
                  <a:lnTo>
                    <a:pt x="74604" y="29743"/>
                  </a:lnTo>
                  <a:lnTo>
                    <a:pt x="70615" y="30153"/>
                  </a:lnTo>
                  <a:lnTo>
                    <a:pt x="67331" y="31589"/>
                  </a:lnTo>
                  <a:lnTo>
                    <a:pt x="63812" y="34871"/>
                  </a:lnTo>
                  <a:lnTo>
                    <a:pt x="60058" y="39179"/>
                  </a:lnTo>
                  <a:lnTo>
                    <a:pt x="51847" y="49641"/>
                  </a:lnTo>
                  <a:lnTo>
                    <a:pt x="47741" y="54974"/>
                  </a:lnTo>
                  <a:lnTo>
                    <a:pt x="44222" y="60307"/>
                  </a:lnTo>
                  <a:lnTo>
                    <a:pt x="41290" y="65025"/>
                  </a:lnTo>
                  <a:lnTo>
                    <a:pt x="39413" y="68923"/>
                  </a:lnTo>
                  <a:close/>
                </a:path>
              </a:pathLst>
            </a:custGeom>
            <a:solidFill>
              <a:srgbClr val="DE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45"/>
            <p:cNvSpPr/>
            <p:nvPr/>
          </p:nvSpPr>
          <p:spPr>
            <a:xfrm>
              <a:off x="5943600" y="3857625"/>
              <a:ext cx="163500" cy="166800"/>
            </a:xfrm>
            <a:custGeom>
              <a:rect b="b" l="l" r="r" t="t"/>
              <a:pathLst>
                <a:path extrusionOk="0" h="120000" w="120000">
                  <a:moveTo>
                    <a:pt x="0" y="29714"/>
                  </a:moveTo>
                  <a:lnTo>
                    <a:pt x="61747" y="120000"/>
                  </a:lnTo>
                  <a:lnTo>
                    <a:pt x="120000" y="101714"/>
                  </a:lnTo>
                  <a:lnTo>
                    <a:pt x="53592" y="0"/>
                  </a:lnTo>
                  <a:lnTo>
                    <a:pt x="26796" y="19428"/>
                  </a:lnTo>
                  <a:lnTo>
                    <a:pt x="0" y="2971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145"/>
            <p:cNvSpPr/>
            <p:nvPr/>
          </p:nvSpPr>
          <p:spPr>
            <a:xfrm>
              <a:off x="6056312" y="3740150"/>
              <a:ext cx="171300" cy="231900"/>
            </a:xfrm>
            <a:custGeom>
              <a:rect b="b" l="l" r="r" t="t"/>
              <a:pathLst>
                <a:path extrusionOk="0" h="120000" w="120000">
                  <a:moveTo>
                    <a:pt x="0" y="40273"/>
                  </a:moveTo>
                  <a:lnTo>
                    <a:pt x="73333" y="119999"/>
                  </a:lnTo>
                  <a:lnTo>
                    <a:pt x="98888" y="108493"/>
                  </a:lnTo>
                  <a:lnTo>
                    <a:pt x="120000" y="95342"/>
                  </a:lnTo>
                  <a:lnTo>
                    <a:pt x="33333" y="0"/>
                  </a:lnTo>
                  <a:lnTo>
                    <a:pt x="17777" y="18904"/>
                  </a:lnTo>
                  <a:lnTo>
                    <a:pt x="0" y="4027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145"/>
            <p:cNvSpPr/>
            <p:nvPr/>
          </p:nvSpPr>
          <p:spPr>
            <a:xfrm>
              <a:off x="6135687" y="3665537"/>
              <a:ext cx="153900" cy="211200"/>
            </a:xfrm>
            <a:custGeom>
              <a:rect b="b" l="l" r="r" t="t"/>
              <a:pathLst>
                <a:path extrusionOk="0" h="120000" w="120000">
                  <a:moveTo>
                    <a:pt x="0" y="10827"/>
                  </a:moveTo>
                  <a:lnTo>
                    <a:pt x="100206" y="120000"/>
                  </a:lnTo>
                  <a:lnTo>
                    <a:pt x="113814" y="92932"/>
                  </a:lnTo>
                  <a:lnTo>
                    <a:pt x="120000" y="56842"/>
                  </a:lnTo>
                  <a:lnTo>
                    <a:pt x="65567" y="0"/>
                  </a:lnTo>
                  <a:lnTo>
                    <a:pt x="54432" y="9022"/>
                  </a:lnTo>
                  <a:lnTo>
                    <a:pt x="37113" y="10827"/>
                  </a:lnTo>
                  <a:lnTo>
                    <a:pt x="0" y="10827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45"/>
            <p:cNvSpPr/>
            <p:nvPr/>
          </p:nvSpPr>
          <p:spPr>
            <a:xfrm>
              <a:off x="6256337" y="3559175"/>
              <a:ext cx="123900" cy="125400"/>
            </a:xfrm>
            <a:custGeom>
              <a:rect b="b" l="l" r="r" t="t"/>
              <a:pathLst>
                <a:path extrusionOk="0" h="120000" w="120000">
                  <a:moveTo>
                    <a:pt x="0" y="53164"/>
                  </a:moveTo>
                  <a:lnTo>
                    <a:pt x="46153" y="120000"/>
                  </a:lnTo>
                  <a:lnTo>
                    <a:pt x="120000" y="88101"/>
                  </a:lnTo>
                  <a:lnTo>
                    <a:pt x="60000" y="0"/>
                  </a:lnTo>
                  <a:lnTo>
                    <a:pt x="24615" y="27341"/>
                  </a:lnTo>
                  <a:lnTo>
                    <a:pt x="0" y="5316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45"/>
            <p:cNvSpPr/>
            <p:nvPr/>
          </p:nvSpPr>
          <p:spPr>
            <a:xfrm>
              <a:off x="6357937" y="3459162"/>
              <a:ext cx="123900" cy="150900"/>
            </a:xfrm>
            <a:custGeom>
              <a:rect b="b" l="l" r="r" t="t"/>
              <a:pathLst>
                <a:path extrusionOk="0" h="120000" w="120000">
                  <a:moveTo>
                    <a:pt x="0" y="46736"/>
                  </a:moveTo>
                  <a:lnTo>
                    <a:pt x="60000" y="120000"/>
                  </a:lnTo>
                  <a:lnTo>
                    <a:pt x="87692" y="99789"/>
                  </a:lnTo>
                  <a:lnTo>
                    <a:pt x="120000" y="75789"/>
                  </a:lnTo>
                  <a:lnTo>
                    <a:pt x="60000" y="0"/>
                  </a:lnTo>
                  <a:lnTo>
                    <a:pt x="0" y="4673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45"/>
            <p:cNvSpPr/>
            <p:nvPr/>
          </p:nvSpPr>
          <p:spPr>
            <a:xfrm>
              <a:off x="6459537" y="3359150"/>
              <a:ext cx="130200" cy="158700"/>
            </a:xfrm>
            <a:custGeom>
              <a:rect b="b" l="l" r="r" t="t"/>
              <a:pathLst>
                <a:path extrusionOk="0" h="120000" w="120000">
                  <a:moveTo>
                    <a:pt x="0" y="44400"/>
                  </a:moveTo>
                  <a:lnTo>
                    <a:pt x="64390" y="120000"/>
                  </a:lnTo>
                  <a:lnTo>
                    <a:pt x="120000" y="84000"/>
                  </a:lnTo>
                  <a:lnTo>
                    <a:pt x="54146" y="0"/>
                  </a:lnTo>
                  <a:lnTo>
                    <a:pt x="0" y="444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45"/>
            <p:cNvSpPr/>
            <p:nvPr/>
          </p:nvSpPr>
          <p:spPr>
            <a:xfrm>
              <a:off x="6561137" y="3267075"/>
              <a:ext cx="146100" cy="169800"/>
            </a:xfrm>
            <a:custGeom>
              <a:rect b="b" l="l" r="r" t="t"/>
              <a:pathLst>
                <a:path extrusionOk="0" h="120000" w="120000">
                  <a:moveTo>
                    <a:pt x="6521" y="31401"/>
                  </a:moveTo>
                  <a:lnTo>
                    <a:pt x="0" y="35887"/>
                  </a:lnTo>
                  <a:lnTo>
                    <a:pt x="62608" y="120000"/>
                  </a:lnTo>
                  <a:lnTo>
                    <a:pt x="120000" y="88598"/>
                  </a:lnTo>
                  <a:lnTo>
                    <a:pt x="50869" y="0"/>
                  </a:lnTo>
                  <a:lnTo>
                    <a:pt x="6521" y="3140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45"/>
            <p:cNvSpPr/>
            <p:nvPr/>
          </p:nvSpPr>
          <p:spPr>
            <a:xfrm>
              <a:off x="6727825" y="3219450"/>
              <a:ext cx="131700" cy="136500"/>
            </a:xfrm>
            <a:custGeom>
              <a:rect b="b" l="l" r="r" t="t"/>
              <a:pathLst>
                <a:path extrusionOk="0" h="120000" w="120000">
                  <a:moveTo>
                    <a:pt x="0" y="5581"/>
                  </a:moveTo>
                  <a:lnTo>
                    <a:pt x="43373" y="120000"/>
                  </a:lnTo>
                  <a:lnTo>
                    <a:pt x="79518" y="113023"/>
                  </a:lnTo>
                  <a:lnTo>
                    <a:pt x="119999" y="110232"/>
                  </a:lnTo>
                  <a:lnTo>
                    <a:pt x="76626" y="0"/>
                  </a:lnTo>
                  <a:lnTo>
                    <a:pt x="40481" y="2790"/>
                  </a:lnTo>
                  <a:lnTo>
                    <a:pt x="0" y="558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45"/>
            <p:cNvSpPr/>
            <p:nvPr/>
          </p:nvSpPr>
          <p:spPr>
            <a:xfrm>
              <a:off x="6931025" y="3233737"/>
              <a:ext cx="106500" cy="139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5074" y="105000"/>
                  </a:lnTo>
                  <a:lnTo>
                    <a:pt x="120000" y="120000"/>
                  </a:lnTo>
                  <a:lnTo>
                    <a:pt x="98507" y="6818"/>
                  </a:lnTo>
                  <a:lnTo>
                    <a:pt x="46567" y="2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45"/>
            <p:cNvSpPr/>
            <p:nvPr/>
          </p:nvSpPr>
          <p:spPr>
            <a:xfrm>
              <a:off x="7102475" y="3241675"/>
              <a:ext cx="104700" cy="165000"/>
            </a:xfrm>
            <a:custGeom>
              <a:rect b="b" l="l" r="r" t="t"/>
              <a:pathLst>
                <a:path extrusionOk="0" h="120000" w="120000">
                  <a:moveTo>
                    <a:pt x="0" y="2307"/>
                  </a:moveTo>
                  <a:lnTo>
                    <a:pt x="29090" y="109615"/>
                  </a:lnTo>
                  <a:lnTo>
                    <a:pt x="120000" y="120000"/>
                  </a:lnTo>
                  <a:lnTo>
                    <a:pt x="90909" y="0"/>
                  </a:lnTo>
                  <a:lnTo>
                    <a:pt x="0" y="2307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145"/>
            <p:cNvSpPr/>
            <p:nvPr/>
          </p:nvSpPr>
          <p:spPr>
            <a:xfrm>
              <a:off x="7265987" y="3203575"/>
              <a:ext cx="109500" cy="211200"/>
            </a:xfrm>
            <a:custGeom>
              <a:rect b="b" l="l" r="r" t="t"/>
              <a:pathLst>
                <a:path extrusionOk="0" h="120000" w="120000">
                  <a:moveTo>
                    <a:pt x="0" y="15338"/>
                  </a:moveTo>
                  <a:lnTo>
                    <a:pt x="31304" y="120000"/>
                  </a:lnTo>
                  <a:lnTo>
                    <a:pt x="80000" y="120000"/>
                  </a:lnTo>
                  <a:lnTo>
                    <a:pt x="120000" y="120000"/>
                  </a:lnTo>
                  <a:lnTo>
                    <a:pt x="83478" y="0"/>
                  </a:lnTo>
                  <a:lnTo>
                    <a:pt x="43478" y="9022"/>
                  </a:lnTo>
                  <a:lnTo>
                    <a:pt x="0" y="1533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145"/>
            <p:cNvSpPr/>
            <p:nvPr/>
          </p:nvSpPr>
          <p:spPr>
            <a:xfrm>
              <a:off x="5853112" y="3114675"/>
              <a:ext cx="1623900" cy="928800"/>
            </a:xfrm>
            <a:custGeom>
              <a:rect b="b" l="l" r="r" t="t"/>
              <a:pathLst>
                <a:path extrusionOk="0" h="120000" w="120000">
                  <a:moveTo>
                    <a:pt x="39413" y="68923"/>
                  </a:moveTo>
                  <a:lnTo>
                    <a:pt x="31906" y="75076"/>
                  </a:lnTo>
                  <a:lnTo>
                    <a:pt x="32258" y="80205"/>
                  </a:lnTo>
                  <a:lnTo>
                    <a:pt x="32258" y="85128"/>
                  </a:lnTo>
                  <a:lnTo>
                    <a:pt x="31671" y="93128"/>
                  </a:lnTo>
                  <a:lnTo>
                    <a:pt x="29794" y="99897"/>
                  </a:lnTo>
                  <a:lnTo>
                    <a:pt x="27331" y="105641"/>
                  </a:lnTo>
                  <a:lnTo>
                    <a:pt x="23929" y="109948"/>
                  </a:lnTo>
                  <a:lnTo>
                    <a:pt x="19589" y="113641"/>
                  </a:lnTo>
                  <a:lnTo>
                    <a:pt x="14545" y="116512"/>
                  </a:lnTo>
                  <a:lnTo>
                    <a:pt x="8563" y="120000"/>
                  </a:lnTo>
                  <a:lnTo>
                    <a:pt x="0" y="101743"/>
                  </a:lnTo>
                  <a:lnTo>
                    <a:pt x="2111" y="102153"/>
                  </a:lnTo>
                  <a:lnTo>
                    <a:pt x="4574" y="101743"/>
                  </a:lnTo>
                  <a:lnTo>
                    <a:pt x="6686" y="101333"/>
                  </a:lnTo>
                  <a:lnTo>
                    <a:pt x="8563" y="99897"/>
                  </a:lnTo>
                  <a:lnTo>
                    <a:pt x="12316" y="96000"/>
                  </a:lnTo>
                  <a:lnTo>
                    <a:pt x="15014" y="90871"/>
                  </a:lnTo>
                  <a:lnTo>
                    <a:pt x="16891" y="85538"/>
                  </a:lnTo>
                  <a:lnTo>
                    <a:pt x="18533" y="81230"/>
                  </a:lnTo>
                  <a:lnTo>
                    <a:pt x="20410" y="73641"/>
                  </a:lnTo>
                  <a:lnTo>
                    <a:pt x="24985" y="73641"/>
                  </a:lnTo>
                  <a:lnTo>
                    <a:pt x="26041" y="73230"/>
                  </a:lnTo>
                  <a:lnTo>
                    <a:pt x="26862" y="72205"/>
                  </a:lnTo>
                  <a:lnTo>
                    <a:pt x="27331" y="70358"/>
                  </a:lnTo>
                  <a:lnTo>
                    <a:pt x="27917" y="67487"/>
                  </a:lnTo>
                  <a:lnTo>
                    <a:pt x="28152" y="67487"/>
                  </a:lnTo>
                  <a:lnTo>
                    <a:pt x="28739" y="66051"/>
                  </a:lnTo>
                  <a:lnTo>
                    <a:pt x="29794" y="64615"/>
                  </a:lnTo>
                  <a:lnTo>
                    <a:pt x="31085" y="62153"/>
                  </a:lnTo>
                  <a:lnTo>
                    <a:pt x="34369" y="56820"/>
                  </a:lnTo>
                  <a:lnTo>
                    <a:pt x="38357" y="50256"/>
                  </a:lnTo>
                  <a:lnTo>
                    <a:pt x="46686" y="35897"/>
                  </a:lnTo>
                  <a:lnTo>
                    <a:pt x="50439" y="29743"/>
                  </a:lnTo>
                  <a:lnTo>
                    <a:pt x="51847" y="27282"/>
                  </a:lnTo>
                  <a:lnTo>
                    <a:pt x="52903" y="25435"/>
                  </a:lnTo>
                  <a:lnTo>
                    <a:pt x="55014" y="21538"/>
                  </a:lnTo>
                  <a:lnTo>
                    <a:pt x="57712" y="18666"/>
                  </a:lnTo>
                  <a:lnTo>
                    <a:pt x="60410" y="16820"/>
                  </a:lnTo>
                  <a:lnTo>
                    <a:pt x="63343" y="14974"/>
                  </a:lnTo>
                  <a:lnTo>
                    <a:pt x="66275" y="13948"/>
                  </a:lnTo>
                  <a:lnTo>
                    <a:pt x="69208" y="13538"/>
                  </a:lnTo>
                  <a:lnTo>
                    <a:pt x="74604" y="13948"/>
                  </a:lnTo>
                  <a:lnTo>
                    <a:pt x="76246" y="14358"/>
                  </a:lnTo>
                  <a:lnTo>
                    <a:pt x="78123" y="14974"/>
                  </a:lnTo>
                  <a:lnTo>
                    <a:pt x="80469" y="15384"/>
                  </a:lnTo>
                  <a:lnTo>
                    <a:pt x="83167" y="15794"/>
                  </a:lnTo>
                  <a:lnTo>
                    <a:pt x="89384" y="16820"/>
                  </a:lnTo>
                  <a:lnTo>
                    <a:pt x="96070" y="16820"/>
                  </a:lnTo>
                  <a:lnTo>
                    <a:pt x="102521" y="15384"/>
                  </a:lnTo>
                  <a:lnTo>
                    <a:pt x="105689" y="14358"/>
                  </a:lnTo>
                  <a:lnTo>
                    <a:pt x="108739" y="12512"/>
                  </a:lnTo>
                  <a:lnTo>
                    <a:pt x="111085" y="10666"/>
                  </a:lnTo>
                  <a:lnTo>
                    <a:pt x="113196" y="7794"/>
                  </a:lnTo>
                  <a:lnTo>
                    <a:pt x="115073" y="4307"/>
                  </a:lnTo>
                  <a:lnTo>
                    <a:pt x="116480" y="0"/>
                  </a:lnTo>
                  <a:lnTo>
                    <a:pt x="117536" y="3487"/>
                  </a:lnTo>
                  <a:lnTo>
                    <a:pt x="118357" y="7794"/>
                  </a:lnTo>
                  <a:lnTo>
                    <a:pt x="119648" y="16820"/>
                  </a:lnTo>
                  <a:lnTo>
                    <a:pt x="120000" y="21538"/>
                  </a:lnTo>
                  <a:lnTo>
                    <a:pt x="119648" y="25846"/>
                  </a:lnTo>
                  <a:lnTo>
                    <a:pt x="119178" y="29743"/>
                  </a:lnTo>
                  <a:lnTo>
                    <a:pt x="118123" y="33025"/>
                  </a:lnTo>
                  <a:lnTo>
                    <a:pt x="116950" y="34871"/>
                  </a:lnTo>
                  <a:lnTo>
                    <a:pt x="115659" y="36923"/>
                  </a:lnTo>
                  <a:lnTo>
                    <a:pt x="112492" y="38358"/>
                  </a:lnTo>
                  <a:lnTo>
                    <a:pt x="110615" y="38769"/>
                  </a:lnTo>
                  <a:lnTo>
                    <a:pt x="108152" y="38769"/>
                  </a:lnTo>
                  <a:lnTo>
                    <a:pt x="105219" y="38769"/>
                  </a:lnTo>
                  <a:lnTo>
                    <a:pt x="101700" y="38358"/>
                  </a:lnTo>
                  <a:lnTo>
                    <a:pt x="97712" y="37333"/>
                  </a:lnTo>
                  <a:lnTo>
                    <a:pt x="93372" y="35897"/>
                  </a:lnTo>
                  <a:lnTo>
                    <a:pt x="83753" y="32000"/>
                  </a:lnTo>
                  <a:lnTo>
                    <a:pt x="78944" y="30564"/>
                  </a:lnTo>
                  <a:lnTo>
                    <a:pt x="74604" y="29743"/>
                  </a:lnTo>
                  <a:lnTo>
                    <a:pt x="70615" y="30153"/>
                  </a:lnTo>
                  <a:lnTo>
                    <a:pt x="67331" y="31589"/>
                  </a:lnTo>
                  <a:lnTo>
                    <a:pt x="63812" y="34871"/>
                  </a:lnTo>
                  <a:lnTo>
                    <a:pt x="60058" y="39179"/>
                  </a:lnTo>
                  <a:lnTo>
                    <a:pt x="51847" y="49641"/>
                  </a:lnTo>
                  <a:lnTo>
                    <a:pt x="47741" y="54974"/>
                  </a:lnTo>
                  <a:lnTo>
                    <a:pt x="44222" y="60307"/>
                  </a:lnTo>
                  <a:lnTo>
                    <a:pt x="41290" y="65025"/>
                  </a:lnTo>
                  <a:lnTo>
                    <a:pt x="39413" y="68923"/>
                  </a:lnTo>
                  <a:close/>
                </a:path>
              </a:pathLst>
            </a:custGeom>
            <a:solidFill>
              <a:srgbClr val="FFCC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145"/>
            <p:cNvSpPr/>
            <p:nvPr/>
          </p:nvSpPr>
          <p:spPr>
            <a:xfrm>
              <a:off x="5370512" y="3263900"/>
              <a:ext cx="882600" cy="641400"/>
            </a:xfrm>
            <a:custGeom>
              <a:rect b="b" l="l" r="r" t="t"/>
              <a:pathLst>
                <a:path extrusionOk="0" h="120000" w="120000">
                  <a:moveTo>
                    <a:pt x="100575" y="48118"/>
                  </a:moveTo>
                  <a:lnTo>
                    <a:pt x="100575" y="45445"/>
                  </a:lnTo>
                  <a:lnTo>
                    <a:pt x="101223" y="41881"/>
                  </a:lnTo>
                  <a:lnTo>
                    <a:pt x="103597" y="37128"/>
                  </a:lnTo>
                  <a:lnTo>
                    <a:pt x="107050" y="32970"/>
                  </a:lnTo>
                  <a:lnTo>
                    <a:pt x="108561" y="32376"/>
                  </a:lnTo>
                  <a:lnTo>
                    <a:pt x="110071" y="31782"/>
                  </a:lnTo>
                  <a:lnTo>
                    <a:pt x="114388" y="33861"/>
                  </a:lnTo>
                  <a:lnTo>
                    <a:pt x="117410" y="36534"/>
                  </a:lnTo>
                  <a:lnTo>
                    <a:pt x="119352" y="40693"/>
                  </a:lnTo>
                  <a:lnTo>
                    <a:pt x="120000" y="46039"/>
                  </a:lnTo>
                  <a:lnTo>
                    <a:pt x="120000" y="51683"/>
                  </a:lnTo>
                  <a:lnTo>
                    <a:pt x="118920" y="57920"/>
                  </a:lnTo>
                  <a:lnTo>
                    <a:pt x="116978" y="69801"/>
                  </a:lnTo>
                  <a:lnTo>
                    <a:pt x="115899" y="73960"/>
                  </a:lnTo>
                  <a:lnTo>
                    <a:pt x="115035" y="76633"/>
                  </a:lnTo>
                  <a:lnTo>
                    <a:pt x="113525" y="78118"/>
                  </a:lnTo>
                  <a:lnTo>
                    <a:pt x="111582" y="78712"/>
                  </a:lnTo>
                  <a:lnTo>
                    <a:pt x="103165" y="78712"/>
                  </a:lnTo>
                  <a:lnTo>
                    <a:pt x="99712" y="89702"/>
                  </a:lnTo>
                  <a:lnTo>
                    <a:pt x="96690" y="95940"/>
                  </a:lnTo>
                  <a:lnTo>
                    <a:pt x="93237" y="103663"/>
                  </a:lnTo>
                  <a:lnTo>
                    <a:pt x="88273" y="111089"/>
                  </a:lnTo>
                  <a:lnTo>
                    <a:pt x="81366" y="116732"/>
                  </a:lnTo>
                  <a:lnTo>
                    <a:pt x="77913" y="118811"/>
                  </a:lnTo>
                  <a:lnTo>
                    <a:pt x="74028" y="119405"/>
                  </a:lnTo>
                  <a:lnTo>
                    <a:pt x="69496" y="120000"/>
                  </a:lnTo>
                  <a:lnTo>
                    <a:pt x="65611" y="119405"/>
                  </a:lnTo>
                  <a:lnTo>
                    <a:pt x="64100" y="118811"/>
                  </a:lnTo>
                  <a:lnTo>
                    <a:pt x="62589" y="118811"/>
                  </a:lnTo>
                  <a:lnTo>
                    <a:pt x="58273" y="118811"/>
                  </a:lnTo>
                  <a:lnTo>
                    <a:pt x="56762" y="117326"/>
                  </a:lnTo>
                  <a:lnTo>
                    <a:pt x="55683" y="116732"/>
                  </a:lnTo>
                  <a:lnTo>
                    <a:pt x="55251" y="114653"/>
                  </a:lnTo>
                  <a:lnTo>
                    <a:pt x="56330" y="111089"/>
                  </a:lnTo>
                  <a:lnTo>
                    <a:pt x="56330" y="111980"/>
                  </a:lnTo>
                  <a:lnTo>
                    <a:pt x="55251" y="111980"/>
                  </a:lnTo>
                  <a:lnTo>
                    <a:pt x="52230" y="113168"/>
                  </a:lnTo>
                  <a:lnTo>
                    <a:pt x="48776" y="112574"/>
                  </a:lnTo>
                  <a:lnTo>
                    <a:pt x="46834" y="111089"/>
                  </a:lnTo>
                  <a:lnTo>
                    <a:pt x="45323" y="108415"/>
                  </a:lnTo>
                  <a:lnTo>
                    <a:pt x="38848" y="94455"/>
                  </a:lnTo>
                  <a:lnTo>
                    <a:pt x="37553" y="92376"/>
                  </a:lnTo>
                  <a:lnTo>
                    <a:pt x="35395" y="90297"/>
                  </a:lnTo>
                  <a:lnTo>
                    <a:pt x="33453" y="90297"/>
                  </a:lnTo>
                  <a:lnTo>
                    <a:pt x="31942" y="91782"/>
                  </a:lnTo>
                  <a:lnTo>
                    <a:pt x="29568" y="93861"/>
                  </a:lnTo>
                  <a:lnTo>
                    <a:pt x="26546" y="96534"/>
                  </a:lnTo>
                  <a:lnTo>
                    <a:pt x="19640" y="101584"/>
                  </a:lnTo>
                  <a:lnTo>
                    <a:pt x="15755" y="103663"/>
                  </a:lnTo>
                  <a:lnTo>
                    <a:pt x="11870" y="103663"/>
                  </a:lnTo>
                  <a:lnTo>
                    <a:pt x="8417" y="102178"/>
                  </a:lnTo>
                  <a:lnTo>
                    <a:pt x="5395" y="99504"/>
                  </a:lnTo>
                  <a:lnTo>
                    <a:pt x="3453" y="95346"/>
                  </a:lnTo>
                  <a:lnTo>
                    <a:pt x="2805" y="91188"/>
                  </a:lnTo>
                  <a:lnTo>
                    <a:pt x="2805" y="87623"/>
                  </a:lnTo>
                  <a:lnTo>
                    <a:pt x="3884" y="83465"/>
                  </a:lnTo>
                  <a:lnTo>
                    <a:pt x="7769" y="77227"/>
                  </a:lnTo>
                  <a:lnTo>
                    <a:pt x="12733" y="72475"/>
                  </a:lnTo>
                  <a:lnTo>
                    <a:pt x="8848" y="70396"/>
                  </a:lnTo>
                  <a:lnTo>
                    <a:pt x="4964" y="66237"/>
                  </a:lnTo>
                  <a:lnTo>
                    <a:pt x="1942" y="60594"/>
                  </a:lnTo>
                  <a:lnTo>
                    <a:pt x="0" y="53762"/>
                  </a:lnTo>
                  <a:lnTo>
                    <a:pt x="0" y="50198"/>
                  </a:lnTo>
                  <a:lnTo>
                    <a:pt x="431" y="46039"/>
                  </a:lnTo>
                  <a:lnTo>
                    <a:pt x="1510" y="41881"/>
                  </a:lnTo>
                  <a:lnTo>
                    <a:pt x="2805" y="38613"/>
                  </a:lnTo>
                  <a:lnTo>
                    <a:pt x="5395" y="34455"/>
                  </a:lnTo>
                  <a:lnTo>
                    <a:pt x="8417" y="30891"/>
                  </a:lnTo>
                  <a:lnTo>
                    <a:pt x="12733" y="27623"/>
                  </a:lnTo>
                  <a:lnTo>
                    <a:pt x="17697" y="24059"/>
                  </a:lnTo>
                  <a:lnTo>
                    <a:pt x="19640" y="14257"/>
                  </a:lnTo>
                  <a:lnTo>
                    <a:pt x="22661" y="15148"/>
                  </a:lnTo>
                  <a:lnTo>
                    <a:pt x="25035" y="15148"/>
                  </a:lnTo>
                  <a:lnTo>
                    <a:pt x="29568" y="11584"/>
                  </a:lnTo>
                  <a:lnTo>
                    <a:pt x="33453" y="6831"/>
                  </a:lnTo>
                  <a:lnTo>
                    <a:pt x="36906" y="0"/>
                  </a:lnTo>
                  <a:lnTo>
                    <a:pt x="41007" y="4752"/>
                  </a:lnTo>
                  <a:lnTo>
                    <a:pt x="44460" y="8019"/>
                  </a:lnTo>
                  <a:lnTo>
                    <a:pt x="45971" y="12178"/>
                  </a:lnTo>
                  <a:lnTo>
                    <a:pt x="47266" y="17227"/>
                  </a:lnTo>
                  <a:lnTo>
                    <a:pt x="47913" y="20495"/>
                  </a:lnTo>
                  <a:lnTo>
                    <a:pt x="47913" y="22574"/>
                  </a:lnTo>
                  <a:lnTo>
                    <a:pt x="49424" y="26138"/>
                  </a:lnTo>
                  <a:lnTo>
                    <a:pt x="51366" y="26732"/>
                  </a:lnTo>
                  <a:lnTo>
                    <a:pt x="54172" y="26732"/>
                  </a:lnTo>
                  <a:lnTo>
                    <a:pt x="58705" y="26732"/>
                  </a:lnTo>
                  <a:lnTo>
                    <a:pt x="62589" y="28217"/>
                  </a:lnTo>
                  <a:lnTo>
                    <a:pt x="66690" y="30891"/>
                  </a:lnTo>
                  <a:lnTo>
                    <a:pt x="71007" y="35049"/>
                  </a:lnTo>
                  <a:lnTo>
                    <a:pt x="75539" y="40099"/>
                  </a:lnTo>
                  <a:lnTo>
                    <a:pt x="79856" y="41881"/>
                  </a:lnTo>
                  <a:lnTo>
                    <a:pt x="83956" y="42772"/>
                  </a:lnTo>
                  <a:lnTo>
                    <a:pt x="88920" y="41287"/>
                  </a:lnTo>
                  <a:lnTo>
                    <a:pt x="93237" y="40099"/>
                  </a:lnTo>
                  <a:lnTo>
                    <a:pt x="96690" y="40099"/>
                  </a:lnTo>
                  <a:lnTo>
                    <a:pt x="99280" y="42772"/>
                  </a:lnTo>
                  <a:lnTo>
                    <a:pt x="100143" y="45445"/>
                  </a:lnTo>
                  <a:lnTo>
                    <a:pt x="100575" y="48118"/>
                  </a:lnTo>
                  <a:close/>
                </a:path>
              </a:pathLst>
            </a:custGeom>
            <a:solidFill>
              <a:srgbClr val="FFCCC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145"/>
            <p:cNvSpPr/>
            <p:nvPr/>
          </p:nvSpPr>
          <p:spPr>
            <a:xfrm>
              <a:off x="5497512" y="2713037"/>
              <a:ext cx="1514400" cy="924000"/>
            </a:xfrm>
            <a:custGeom>
              <a:rect b="b" l="l" r="r" t="t"/>
              <a:pathLst>
                <a:path extrusionOk="0" h="120000" w="120000">
                  <a:moveTo>
                    <a:pt x="58113" y="120000"/>
                  </a:moveTo>
                  <a:lnTo>
                    <a:pt x="59245" y="111752"/>
                  </a:lnTo>
                  <a:lnTo>
                    <a:pt x="59874" y="107422"/>
                  </a:lnTo>
                  <a:lnTo>
                    <a:pt x="59874" y="103505"/>
                  </a:lnTo>
                  <a:lnTo>
                    <a:pt x="59496" y="99793"/>
                  </a:lnTo>
                  <a:lnTo>
                    <a:pt x="58364" y="96907"/>
                  </a:lnTo>
                  <a:lnTo>
                    <a:pt x="56603" y="95051"/>
                  </a:lnTo>
                  <a:lnTo>
                    <a:pt x="54088" y="93608"/>
                  </a:lnTo>
                  <a:lnTo>
                    <a:pt x="53207" y="94020"/>
                  </a:lnTo>
                  <a:lnTo>
                    <a:pt x="52327" y="94432"/>
                  </a:lnTo>
                  <a:lnTo>
                    <a:pt x="50314" y="97319"/>
                  </a:lnTo>
                  <a:lnTo>
                    <a:pt x="48930" y="100618"/>
                  </a:lnTo>
                  <a:lnTo>
                    <a:pt x="48553" y="103092"/>
                  </a:lnTo>
                  <a:lnTo>
                    <a:pt x="48553" y="104948"/>
                  </a:lnTo>
                  <a:lnTo>
                    <a:pt x="48301" y="103092"/>
                  </a:lnTo>
                  <a:lnTo>
                    <a:pt x="47798" y="101237"/>
                  </a:lnTo>
                  <a:lnTo>
                    <a:pt x="46289" y="99381"/>
                  </a:lnTo>
                  <a:lnTo>
                    <a:pt x="44276" y="99381"/>
                  </a:lnTo>
                  <a:lnTo>
                    <a:pt x="41761" y="100206"/>
                  </a:lnTo>
                  <a:lnTo>
                    <a:pt x="38867" y="101237"/>
                  </a:lnTo>
                  <a:lnTo>
                    <a:pt x="36477" y="100618"/>
                  </a:lnTo>
                  <a:lnTo>
                    <a:pt x="33962" y="99381"/>
                  </a:lnTo>
                  <a:lnTo>
                    <a:pt x="31320" y="95876"/>
                  </a:lnTo>
                  <a:lnTo>
                    <a:pt x="28805" y="92989"/>
                  </a:lnTo>
                  <a:lnTo>
                    <a:pt x="26415" y="91134"/>
                  </a:lnTo>
                  <a:lnTo>
                    <a:pt x="24150" y="90103"/>
                  </a:lnTo>
                  <a:lnTo>
                    <a:pt x="21509" y="90103"/>
                  </a:lnTo>
                  <a:lnTo>
                    <a:pt x="19874" y="90103"/>
                  </a:lnTo>
                  <a:lnTo>
                    <a:pt x="18742" y="89690"/>
                  </a:lnTo>
                  <a:lnTo>
                    <a:pt x="17861" y="87216"/>
                  </a:lnTo>
                  <a:lnTo>
                    <a:pt x="17861" y="85773"/>
                  </a:lnTo>
                  <a:lnTo>
                    <a:pt x="17484" y="83505"/>
                  </a:lnTo>
                  <a:lnTo>
                    <a:pt x="16729" y="80000"/>
                  </a:lnTo>
                  <a:lnTo>
                    <a:pt x="15849" y="77113"/>
                  </a:lnTo>
                  <a:lnTo>
                    <a:pt x="13836" y="74845"/>
                  </a:lnTo>
                  <a:lnTo>
                    <a:pt x="11446" y="71546"/>
                  </a:lnTo>
                  <a:lnTo>
                    <a:pt x="8930" y="69072"/>
                  </a:lnTo>
                  <a:lnTo>
                    <a:pt x="6037" y="66597"/>
                  </a:lnTo>
                  <a:lnTo>
                    <a:pt x="2893" y="65773"/>
                  </a:lnTo>
                  <a:lnTo>
                    <a:pt x="1383" y="66185"/>
                  </a:lnTo>
                  <a:lnTo>
                    <a:pt x="0" y="66597"/>
                  </a:lnTo>
                  <a:lnTo>
                    <a:pt x="2012" y="63711"/>
                  </a:lnTo>
                  <a:lnTo>
                    <a:pt x="3396" y="61443"/>
                  </a:lnTo>
                  <a:lnTo>
                    <a:pt x="4528" y="58969"/>
                  </a:lnTo>
                  <a:lnTo>
                    <a:pt x="5786" y="57113"/>
                  </a:lnTo>
                  <a:lnTo>
                    <a:pt x="6918" y="53195"/>
                  </a:lnTo>
                  <a:lnTo>
                    <a:pt x="7169" y="50721"/>
                  </a:lnTo>
                  <a:lnTo>
                    <a:pt x="7798" y="47835"/>
                  </a:lnTo>
                  <a:lnTo>
                    <a:pt x="8553" y="45567"/>
                  </a:lnTo>
                  <a:lnTo>
                    <a:pt x="10314" y="43092"/>
                  </a:lnTo>
                  <a:lnTo>
                    <a:pt x="12327" y="41649"/>
                  </a:lnTo>
                  <a:lnTo>
                    <a:pt x="14968" y="41237"/>
                  </a:lnTo>
                  <a:lnTo>
                    <a:pt x="17484" y="41237"/>
                  </a:lnTo>
                  <a:lnTo>
                    <a:pt x="19874" y="41649"/>
                  </a:lnTo>
                  <a:lnTo>
                    <a:pt x="22138" y="43711"/>
                  </a:lnTo>
                  <a:lnTo>
                    <a:pt x="23899" y="45567"/>
                  </a:lnTo>
                  <a:lnTo>
                    <a:pt x="29056" y="44123"/>
                  </a:lnTo>
                  <a:lnTo>
                    <a:pt x="34465" y="43711"/>
                  </a:lnTo>
                  <a:lnTo>
                    <a:pt x="39119" y="44123"/>
                  </a:lnTo>
                  <a:lnTo>
                    <a:pt x="40880" y="44536"/>
                  </a:lnTo>
                  <a:lnTo>
                    <a:pt x="42012" y="45567"/>
                  </a:lnTo>
                  <a:lnTo>
                    <a:pt x="43773" y="48453"/>
                  </a:lnTo>
                  <a:lnTo>
                    <a:pt x="44905" y="50309"/>
                  </a:lnTo>
                  <a:lnTo>
                    <a:pt x="46037" y="51340"/>
                  </a:lnTo>
                  <a:lnTo>
                    <a:pt x="46918" y="51340"/>
                  </a:lnTo>
                  <a:lnTo>
                    <a:pt x="48050" y="50309"/>
                  </a:lnTo>
                  <a:lnTo>
                    <a:pt x="50943" y="48453"/>
                  </a:lnTo>
                  <a:lnTo>
                    <a:pt x="53836" y="45979"/>
                  </a:lnTo>
                  <a:lnTo>
                    <a:pt x="55220" y="44123"/>
                  </a:lnTo>
                  <a:lnTo>
                    <a:pt x="56603" y="41649"/>
                  </a:lnTo>
                  <a:lnTo>
                    <a:pt x="58113" y="38762"/>
                  </a:lnTo>
                  <a:lnTo>
                    <a:pt x="59496" y="35051"/>
                  </a:lnTo>
                  <a:lnTo>
                    <a:pt x="60754" y="32577"/>
                  </a:lnTo>
                  <a:lnTo>
                    <a:pt x="61886" y="29690"/>
                  </a:lnTo>
                  <a:lnTo>
                    <a:pt x="63899" y="25773"/>
                  </a:lnTo>
                  <a:lnTo>
                    <a:pt x="66163" y="22061"/>
                  </a:lnTo>
                  <a:lnTo>
                    <a:pt x="68805" y="18144"/>
                  </a:lnTo>
                  <a:lnTo>
                    <a:pt x="71949" y="13814"/>
                  </a:lnTo>
                  <a:lnTo>
                    <a:pt x="75345" y="10103"/>
                  </a:lnTo>
                  <a:lnTo>
                    <a:pt x="79119" y="6597"/>
                  </a:lnTo>
                  <a:lnTo>
                    <a:pt x="83144" y="3711"/>
                  </a:lnTo>
                  <a:lnTo>
                    <a:pt x="87798" y="1443"/>
                  </a:lnTo>
                  <a:lnTo>
                    <a:pt x="92327" y="0"/>
                  </a:lnTo>
                  <a:lnTo>
                    <a:pt x="97232" y="0"/>
                  </a:lnTo>
                  <a:lnTo>
                    <a:pt x="102767" y="412"/>
                  </a:lnTo>
                  <a:lnTo>
                    <a:pt x="108176" y="2886"/>
                  </a:lnTo>
                  <a:lnTo>
                    <a:pt x="113962" y="6597"/>
                  </a:lnTo>
                  <a:lnTo>
                    <a:pt x="120000" y="11958"/>
                  </a:lnTo>
                  <a:lnTo>
                    <a:pt x="114465" y="11958"/>
                  </a:lnTo>
                  <a:lnTo>
                    <a:pt x="109308" y="11958"/>
                  </a:lnTo>
                  <a:lnTo>
                    <a:pt x="104779" y="11958"/>
                  </a:lnTo>
                  <a:lnTo>
                    <a:pt x="100377" y="12371"/>
                  </a:lnTo>
                  <a:lnTo>
                    <a:pt x="96603" y="13814"/>
                  </a:lnTo>
                  <a:lnTo>
                    <a:pt x="93207" y="15876"/>
                  </a:lnTo>
                  <a:lnTo>
                    <a:pt x="90062" y="18556"/>
                  </a:lnTo>
                  <a:lnTo>
                    <a:pt x="87421" y="22886"/>
                  </a:lnTo>
                  <a:lnTo>
                    <a:pt x="84528" y="28659"/>
                  </a:lnTo>
                  <a:lnTo>
                    <a:pt x="80880" y="35876"/>
                  </a:lnTo>
                  <a:lnTo>
                    <a:pt x="76855" y="44123"/>
                  </a:lnTo>
                  <a:lnTo>
                    <a:pt x="72830" y="53608"/>
                  </a:lnTo>
                  <a:lnTo>
                    <a:pt x="69056" y="62886"/>
                  </a:lnTo>
                  <a:lnTo>
                    <a:pt x="65911" y="72371"/>
                  </a:lnTo>
                  <a:lnTo>
                    <a:pt x="63270" y="81443"/>
                  </a:lnTo>
                  <a:lnTo>
                    <a:pt x="62767" y="85360"/>
                  </a:lnTo>
                  <a:lnTo>
                    <a:pt x="62138" y="89690"/>
                  </a:lnTo>
                  <a:lnTo>
                    <a:pt x="61509" y="96494"/>
                  </a:lnTo>
                  <a:lnTo>
                    <a:pt x="61257" y="102061"/>
                  </a:lnTo>
                  <a:lnTo>
                    <a:pt x="61006" y="107010"/>
                  </a:lnTo>
                  <a:lnTo>
                    <a:pt x="60754" y="110721"/>
                  </a:lnTo>
                  <a:lnTo>
                    <a:pt x="60377" y="114226"/>
                  </a:lnTo>
                  <a:lnTo>
                    <a:pt x="60125" y="116494"/>
                  </a:lnTo>
                  <a:lnTo>
                    <a:pt x="59245" y="118556"/>
                  </a:lnTo>
                  <a:lnTo>
                    <a:pt x="58113" y="120000"/>
                  </a:lnTo>
                  <a:close/>
                </a:path>
              </a:pathLst>
            </a:custGeom>
            <a:solidFill>
              <a:srgbClr val="3333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145"/>
            <p:cNvSpPr/>
            <p:nvPr/>
          </p:nvSpPr>
          <p:spPr>
            <a:xfrm>
              <a:off x="5348287" y="3219450"/>
              <a:ext cx="293700" cy="125400"/>
            </a:xfrm>
            <a:custGeom>
              <a:rect b="b" l="l" r="r" t="t"/>
              <a:pathLst>
                <a:path extrusionOk="0" h="120000" w="120000">
                  <a:moveTo>
                    <a:pt x="68108" y="115443"/>
                  </a:moveTo>
                  <a:lnTo>
                    <a:pt x="77189" y="120000"/>
                  </a:lnTo>
                  <a:lnTo>
                    <a:pt x="84324" y="120000"/>
                  </a:lnTo>
                  <a:lnTo>
                    <a:pt x="97945" y="101772"/>
                  </a:lnTo>
                  <a:lnTo>
                    <a:pt x="109621" y="77468"/>
                  </a:lnTo>
                  <a:lnTo>
                    <a:pt x="120000" y="42531"/>
                  </a:lnTo>
                  <a:lnTo>
                    <a:pt x="107027" y="24303"/>
                  </a:lnTo>
                  <a:lnTo>
                    <a:pt x="92108" y="6075"/>
                  </a:lnTo>
                  <a:lnTo>
                    <a:pt x="75891" y="0"/>
                  </a:lnTo>
                  <a:lnTo>
                    <a:pt x="68108" y="3037"/>
                  </a:lnTo>
                  <a:lnTo>
                    <a:pt x="60972" y="6075"/>
                  </a:lnTo>
                  <a:lnTo>
                    <a:pt x="50594" y="34936"/>
                  </a:lnTo>
                  <a:lnTo>
                    <a:pt x="40216" y="48607"/>
                  </a:lnTo>
                  <a:lnTo>
                    <a:pt x="34378" y="51645"/>
                  </a:lnTo>
                  <a:lnTo>
                    <a:pt x="28540" y="48607"/>
                  </a:lnTo>
                  <a:lnTo>
                    <a:pt x="20756" y="45569"/>
                  </a:lnTo>
                  <a:lnTo>
                    <a:pt x="13621" y="37974"/>
                  </a:lnTo>
                  <a:lnTo>
                    <a:pt x="0" y="59240"/>
                  </a:lnTo>
                  <a:lnTo>
                    <a:pt x="17513" y="80506"/>
                  </a:lnTo>
                  <a:lnTo>
                    <a:pt x="32432" y="98734"/>
                  </a:lnTo>
                  <a:lnTo>
                    <a:pt x="49297" y="112405"/>
                  </a:lnTo>
                  <a:lnTo>
                    <a:pt x="68108" y="11544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145"/>
            <p:cNvSpPr/>
            <p:nvPr/>
          </p:nvSpPr>
          <p:spPr>
            <a:xfrm>
              <a:off x="5370512" y="3389312"/>
              <a:ext cx="750900" cy="298500"/>
            </a:xfrm>
            <a:custGeom>
              <a:rect b="b" l="l" r="r" t="t"/>
              <a:pathLst>
                <a:path extrusionOk="0" h="120000" w="120000">
                  <a:moveTo>
                    <a:pt x="120000" y="31276"/>
                  </a:moveTo>
                  <a:lnTo>
                    <a:pt x="119492" y="20425"/>
                  </a:lnTo>
                  <a:lnTo>
                    <a:pt x="72558" y="65106"/>
                  </a:lnTo>
                  <a:lnTo>
                    <a:pt x="71797" y="56170"/>
                  </a:lnTo>
                  <a:lnTo>
                    <a:pt x="70274" y="47234"/>
                  </a:lnTo>
                  <a:lnTo>
                    <a:pt x="65454" y="32553"/>
                  </a:lnTo>
                  <a:lnTo>
                    <a:pt x="59112" y="20425"/>
                  </a:lnTo>
                  <a:lnTo>
                    <a:pt x="51501" y="10212"/>
                  </a:lnTo>
                  <a:lnTo>
                    <a:pt x="42875" y="4468"/>
                  </a:lnTo>
                  <a:lnTo>
                    <a:pt x="34756" y="0"/>
                  </a:lnTo>
                  <a:lnTo>
                    <a:pt x="27145" y="0"/>
                  </a:lnTo>
                  <a:lnTo>
                    <a:pt x="20803" y="1276"/>
                  </a:lnTo>
                  <a:lnTo>
                    <a:pt x="14968" y="8936"/>
                  </a:lnTo>
                  <a:lnTo>
                    <a:pt x="9894" y="15957"/>
                  </a:lnTo>
                  <a:lnTo>
                    <a:pt x="6342" y="23617"/>
                  </a:lnTo>
                  <a:lnTo>
                    <a:pt x="3298" y="32553"/>
                  </a:lnTo>
                  <a:lnTo>
                    <a:pt x="1775" y="39574"/>
                  </a:lnTo>
                  <a:lnTo>
                    <a:pt x="507" y="48510"/>
                  </a:lnTo>
                  <a:lnTo>
                    <a:pt x="0" y="57446"/>
                  </a:lnTo>
                  <a:lnTo>
                    <a:pt x="0" y="65106"/>
                  </a:lnTo>
                  <a:lnTo>
                    <a:pt x="2283" y="79787"/>
                  </a:lnTo>
                  <a:lnTo>
                    <a:pt x="5835" y="91914"/>
                  </a:lnTo>
                  <a:lnTo>
                    <a:pt x="10401" y="100851"/>
                  </a:lnTo>
                  <a:lnTo>
                    <a:pt x="14968" y="105319"/>
                  </a:lnTo>
                  <a:lnTo>
                    <a:pt x="22071" y="109787"/>
                  </a:lnTo>
                  <a:lnTo>
                    <a:pt x="29429" y="114255"/>
                  </a:lnTo>
                  <a:lnTo>
                    <a:pt x="38308" y="118723"/>
                  </a:lnTo>
                  <a:lnTo>
                    <a:pt x="46427" y="120000"/>
                  </a:lnTo>
                  <a:lnTo>
                    <a:pt x="54545" y="120000"/>
                  </a:lnTo>
                  <a:lnTo>
                    <a:pt x="61395" y="115531"/>
                  </a:lnTo>
                  <a:lnTo>
                    <a:pt x="67230" y="106595"/>
                  </a:lnTo>
                  <a:lnTo>
                    <a:pt x="69513" y="99574"/>
                  </a:lnTo>
                  <a:lnTo>
                    <a:pt x="71289" y="90638"/>
                  </a:lnTo>
                  <a:lnTo>
                    <a:pt x="71797" y="82978"/>
                  </a:lnTo>
                  <a:lnTo>
                    <a:pt x="120000" y="31276"/>
                  </a:lnTo>
                  <a:close/>
                </a:path>
              </a:pathLst>
            </a:cu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45"/>
            <p:cNvSpPr/>
            <p:nvPr/>
          </p:nvSpPr>
          <p:spPr>
            <a:xfrm>
              <a:off x="5391150" y="3436937"/>
              <a:ext cx="138000" cy="147600"/>
            </a:xfrm>
            <a:custGeom>
              <a:rect b="b" l="l" r="r" t="t"/>
              <a:pathLst>
                <a:path extrusionOk="0" h="120000" w="120000">
                  <a:moveTo>
                    <a:pt x="41379" y="120000"/>
                  </a:moveTo>
                  <a:lnTo>
                    <a:pt x="26206" y="110967"/>
                  </a:lnTo>
                  <a:lnTo>
                    <a:pt x="13793" y="101935"/>
                  </a:lnTo>
                  <a:lnTo>
                    <a:pt x="4137" y="90322"/>
                  </a:lnTo>
                  <a:lnTo>
                    <a:pt x="0" y="81290"/>
                  </a:lnTo>
                  <a:lnTo>
                    <a:pt x="4137" y="68387"/>
                  </a:lnTo>
                  <a:lnTo>
                    <a:pt x="6896" y="56774"/>
                  </a:lnTo>
                  <a:lnTo>
                    <a:pt x="23448" y="36129"/>
                  </a:lnTo>
                  <a:lnTo>
                    <a:pt x="45517" y="20645"/>
                  </a:lnTo>
                  <a:lnTo>
                    <a:pt x="73103" y="6451"/>
                  </a:lnTo>
                  <a:lnTo>
                    <a:pt x="97931" y="0"/>
                  </a:lnTo>
                  <a:lnTo>
                    <a:pt x="120000" y="2580"/>
                  </a:lnTo>
                  <a:lnTo>
                    <a:pt x="92413" y="18064"/>
                  </a:lnTo>
                  <a:lnTo>
                    <a:pt x="73103" y="33548"/>
                  </a:lnTo>
                  <a:lnTo>
                    <a:pt x="57931" y="50322"/>
                  </a:lnTo>
                  <a:lnTo>
                    <a:pt x="48275" y="68387"/>
                  </a:lnTo>
                  <a:lnTo>
                    <a:pt x="41379" y="86451"/>
                  </a:lnTo>
                  <a:lnTo>
                    <a:pt x="38620" y="99354"/>
                  </a:lnTo>
                  <a:lnTo>
                    <a:pt x="38620" y="110967"/>
                  </a:lnTo>
                  <a:lnTo>
                    <a:pt x="41379" y="1200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3" name="Google Shape;3833;p145"/>
          <p:cNvGrpSpPr/>
          <p:nvPr/>
        </p:nvGrpSpPr>
        <p:grpSpPr>
          <a:xfrm>
            <a:off x="2889796" y="2367033"/>
            <a:ext cx="707759" cy="858759"/>
            <a:chOff x="4700524" y="2535237"/>
            <a:chExt cx="3429063" cy="3536900"/>
          </a:xfrm>
        </p:grpSpPr>
        <p:sp>
          <p:nvSpPr>
            <p:cNvPr id="3834" name="Google Shape;3834;p145"/>
            <p:cNvSpPr/>
            <p:nvPr/>
          </p:nvSpPr>
          <p:spPr>
            <a:xfrm flipH="1">
              <a:off x="6267450" y="5646737"/>
              <a:ext cx="1333500" cy="425400"/>
            </a:xfrm>
            <a:custGeom>
              <a:rect b="b" l="l" r="r" t="t"/>
              <a:pathLst>
                <a:path extrusionOk="0" h="120000" w="120000">
                  <a:moveTo>
                    <a:pt x="38543" y="12537"/>
                  </a:moveTo>
                  <a:lnTo>
                    <a:pt x="31523" y="8507"/>
                  </a:lnTo>
                  <a:lnTo>
                    <a:pt x="25430" y="4029"/>
                  </a:lnTo>
                  <a:lnTo>
                    <a:pt x="31258" y="82388"/>
                  </a:lnTo>
                  <a:lnTo>
                    <a:pt x="27019" y="82388"/>
                  </a:lnTo>
                  <a:lnTo>
                    <a:pt x="23311" y="82388"/>
                  </a:lnTo>
                  <a:lnTo>
                    <a:pt x="19999" y="80149"/>
                  </a:lnTo>
                  <a:lnTo>
                    <a:pt x="16953" y="78358"/>
                  </a:lnTo>
                  <a:lnTo>
                    <a:pt x="14569" y="73880"/>
                  </a:lnTo>
                  <a:lnTo>
                    <a:pt x="12715" y="68955"/>
                  </a:lnTo>
                  <a:lnTo>
                    <a:pt x="10993" y="60447"/>
                  </a:lnTo>
                  <a:lnTo>
                    <a:pt x="9668" y="49253"/>
                  </a:lnTo>
                  <a:lnTo>
                    <a:pt x="8476" y="38507"/>
                  </a:lnTo>
                  <a:lnTo>
                    <a:pt x="6754" y="32238"/>
                  </a:lnTo>
                  <a:lnTo>
                    <a:pt x="5165" y="28208"/>
                  </a:lnTo>
                  <a:lnTo>
                    <a:pt x="3311" y="28208"/>
                  </a:lnTo>
                  <a:lnTo>
                    <a:pt x="1854" y="30447"/>
                  </a:lnTo>
                  <a:lnTo>
                    <a:pt x="662" y="35373"/>
                  </a:lnTo>
                  <a:lnTo>
                    <a:pt x="0" y="42985"/>
                  </a:lnTo>
                  <a:lnTo>
                    <a:pt x="0" y="51044"/>
                  </a:lnTo>
                  <a:lnTo>
                    <a:pt x="927" y="60447"/>
                  </a:lnTo>
                  <a:lnTo>
                    <a:pt x="2119" y="70746"/>
                  </a:lnTo>
                  <a:lnTo>
                    <a:pt x="3708" y="81492"/>
                  </a:lnTo>
                  <a:lnTo>
                    <a:pt x="6092" y="90895"/>
                  </a:lnTo>
                  <a:lnTo>
                    <a:pt x="8476" y="98955"/>
                  </a:lnTo>
                  <a:lnTo>
                    <a:pt x="11788" y="106567"/>
                  </a:lnTo>
                  <a:lnTo>
                    <a:pt x="15761" y="111492"/>
                  </a:lnTo>
                  <a:lnTo>
                    <a:pt x="20662" y="115970"/>
                  </a:lnTo>
                  <a:lnTo>
                    <a:pt x="28874" y="117761"/>
                  </a:lnTo>
                  <a:lnTo>
                    <a:pt x="37615" y="120000"/>
                  </a:lnTo>
                  <a:lnTo>
                    <a:pt x="55496" y="119104"/>
                  </a:lnTo>
                  <a:lnTo>
                    <a:pt x="63973" y="116865"/>
                  </a:lnTo>
                  <a:lnTo>
                    <a:pt x="71788" y="114626"/>
                  </a:lnTo>
                  <a:lnTo>
                    <a:pt x="75231" y="113731"/>
                  </a:lnTo>
                  <a:lnTo>
                    <a:pt x="78543" y="112835"/>
                  </a:lnTo>
                  <a:lnTo>
                    <a:pt x="81192" y="110597"/>
                  </a:lnTo>
                  <a:lnTo>
                    <a:pt x="83708" y="109701"/>
                  </a:lnTo>
                  <a:lnTo>
                    <a:pt x="89403" y="107462"/>
                  </a:lnTo>
                  <a:lnTo>
                    <a:pt x="94304" y="104328"/>
                  </a:lnTo>
                  <a:lnTo>
                    <a:pt x="98807" y="101194"/>
                  </a:lnTo>
                  <a:lnTo>
                    <a:pt x="102384" y="98059"/>
                  </a:lnTo>
                  <a:lnTo>
                    <a:pt x="105827" y="94029"/>
                  </a:lnTo>
                  <a:lnTo>
                    <a:pt x="109139" y="87761"/>
                  </a:lnTo>
                  <a:lnTo>
                    <a:pt x="112450" y="81492"/>
                  </a:lnTo>
                  <a:lnTo>
                    <a:pt x="115761" y="72985"/>
                  </a:lnTo>
                  <a:lnTo>
                    <a:pt x="117350" y="67611"/>
                  </a:lnTo>
                  <a:lnTo>
                    <a:pt x="118543" y="63582"/>
                  </a:lnTo>
                  <a:lnTo>
                    <a:pt x="119735" y="57313"/>
                  </a:lnTo>
                  <a:lnTo>
                    <a:pt x="119999" y="52388"/>
                  </a:lnTo>
                  <a:lnTo>
                    <a:pt x="119470" y="49253"/>
                  </a:lnTo>
                  <a:lnTo>
                    <a:pt x="117880" y="47014"/>
                  </a:lnTo>
                  <a:lnTo>
                    <a:pt x="116026" y="47910"/>
                  </a:lnTo>
                  <a:lnTo>
                    <a:pt x="113642" y="49253"/>
                  </a:lnTo>
                  <a:lnTo>
                    <a:pt x="111258" y="53283"/>
                  </a:lnTo>
                  <a:lnTo>
                    <a:pt x="108741" y="57313"/>
                  </a:lnTo>
                  <a:lnTo>
                    <a:pt x="107019" y="59552"/>
                  </a:lnTo>
                  <a:lnTo>
                    <a:pt x="104503" y="63582"/>
                  </a:lnTo>
                  <a:lnTo>
                    <a:pt x="101854" y="64477"/>
                  </a:lnTo>
                  <a:lnTo>
                    <a:pt x="100264" y="64477"/>
                  </a:lnTo>
                  <a:lnTo>
                    <a:pt x="98543" y="64477"/>
                  </a:lnTo>
                  <a:lnTo>
                    <a:pt x="96688" y="0"/>
                  </a:lnTo>
                  <a:lnTo>
                    <a:pt x="92450" y="3134"/>
                  </a:lnTo>
                  <a:lnTo>
                    <a:pt x="87549" y="6268"/>
                  </a:lnTo>
                  <a:lnTo>
                    <a:pt x="87019" y="75223"/>
                  </a:lnTo>
                  <a:lnTo>
                    <a:pt x="83311" y="78358"/>
                  </a:lnTo>
                  <a:lnTo>
                    <a:pt x="78543" y="81492"/>
                  </a:lnTo>
                  <a:lnTo>
                    <a:pt x="72715" y="84626"/>
                  </a:lnTo>
                  <a:lnTo>
                    <a:pt x="66622" y="86417"/>
                  </a:lnTo>
                  <a:lnTo>
                    <a:pt x="60662" y="88656"/>
                  </a:lnTo>
                  <a:lnTo>
                    <a:pt x="54569" y="88656"/>
                  </a:lnTo>
                  <a:lnTo>
                    <a:pt x="48874" y="87761"/>
                  </a:lnTo>
                  <a:lnTo>
                    <a:pt x="43708" y="84626"/>
                  </a:lnTo>
                  <a:lnTo>
                    <a:pt x="38543" y="12537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45"/>
            <p:cNvSpPr/>
            <p:nvPr/>
          </p:nvSpPr>
          <p:spPr>
            <a:xfrm flipH="1">
              <a:off x="4967424" y="3373437"/>
              <a:ext cx="807900" cy="801600"/>
            </a:xfrm>
            <a:custGeom>
              <a:rect b="b" l="l" r="r" t="t"/>
              <a:pathLst>
                <a:path extrusionOk="0" h="120000" w="120000">
                  <a:moveTo>
                    <a:pt x="60109" y="79603"/>
                  </a:moveTo>
                  <a:lnTo>
                    <a:pt x="60546" y="76277"/>
                  </a:lnTo>
                  <a:lnTo>
                    <a:pt x="60109" y="72000"/>
                  </a:lnTo>
                  <a:lnTo>
                    <a:pt x="59453" y="67485"/>
                  </a:lnTo>
                  <a:lnTo>
                    <a:pt x="57486" y="62970"/>
                  </a:lnTo>
                  <a:lnTo>
                    <a:pt x="55519" y="58693"/>
                  </a:lnTo>
                  <a:lnTo>
                    <a:pt x="52459" y="54178"/>
                  </a:lnTo>
                  <a:lnTo>
                    <a:pt x="49617" y="50376"/>
                  </a:lnTo>
                  <a:lnTo>
                    <a:pt x="45464" y="46574"/>
                  </a:lnTo>
                  <a:lnTo>
                    <a:pt x="36502" y="39920"/>
                  </a:lnTo>
                  <a:lnTo>
                    <a:pt x="31475" y="37544"/>
                  </a:lnTo>
                  <a:lnTo>
                    <a:pt x="26010" y="36594"/>
                  </a:lnTo>
                  <a:lnTo>
                    <a:pt x="20109" y="35405"/>
                  </a:lnTo>
                  <a:lnTo>
                    <a:pt x="13989" y="35881"/>
                  </a:lnTo>
                  <a:lnTo>
                    <a:pt x="8087" y="37069"/>
                  </a:lnTo>
                  <a:lnTo>
                    <a:pt x="1530" y="39920"/>
                  </a:lnTo>
                  <a:lnTo>
                    <a:pt x="437" y="35881"/>
                  </a:lnTo>
                  <a:lnTo>
                    <a:pt x="0" y="32079"/>
                  </a:lnTo>
                  <a:lnTo>
                    <a:pt x="437" y="28277"/>
                  </a:lnTo>
                  <a:lnTo>
                    <a:pt x="1530" y="24950"/>
                  </a:lnTo>
                  <a:lnTo>
                    <a:pt x="3060" y="20910"/>
                  </a:lnTo>
                  <a:lnTo>
                    <a:pt x="5027" y="17821"/>
                  </a:lnTo>
                  <a:lnTo>
                    <a:pt x="10491" y="11168"/>
                  </a:lnTo>
                  <a:lnTo>
                    <a:pt x="17923" y="6178"/>
                  </a:lnTo>
                  <a:lnTo>
                    <a:pt x="27103" y="2138"/>
                  </a:lnTo>
                  <a:lnTo>
                    <a:pt x="37595" y="0"/>
                  </a:lnTo>
                  <a:lnTo>
                    <a:pt x="43060" y="0"/>
                  </a:lnTo>
                  <a:lnTo>
                    <a:pt x="48524" y="475"/>
                  </a:lnTo>
                  <a:lnTo>
                    <a:pt x="56612" y="1663"/>
                  </a:lnTo>
                  <a:lnTo>
                    <a:pt x="64918" y="4514"/>
                  </a:lnTo>
                  <a:lnTo>
                    <a:pt x="72131" y="7841"/>
                  </a:lnTo>
                  <a:lnTo>
                    <a:pt x="79125" y="12118"/>
                  </a:lnTo>
                  <a:lnTo>
                    <a:pt x="86120" y="17821"/>
                  </a:lnTo>
                  <a:lnTo>
                    <a:pt x="93114" y="24237"/>
                  </a:lnTo>
                  <a:lnTo>
                    <a:pt x="100983" y="33742"/>
                  </a:lnTo>
                  <a:lnTo>
                    <a:pt x="107540" y="43247"/>
                  </a:lnTo>
                  <a:lnTo>
                    <a:pt x="113005" y="53702"/>
                  </a:lnTo>
                  <a:lnTo>
                    <a:pt x="115628" y="59643"/>
                  </a:lnTo>
                  <a:lnTo>
                    <a:pt x="116939" y="65346"/>
                  </a:lnTo>
                  <a:lnTo>
                    <a:pt x="119562" y="76277"/>
                  </a:lnTo>
                  <a:lnTo>
                    <a:pt x="120000" y="86732"/>
                  </a:lnTo>
                  <a:lnTo>
                    <a:pt x="119125" y="96237"/>
                  </a:lnTo>
                  <a:lnTo>
                    <a:pt x="116502" y="104079"/>
                  </a:lnTo>
                  <a:lnTo>
                    <a:pt x="113005" y="110732"/>
                  </a:lnTo>
                  <a:lnTo>
                    <a:pt x="108415" y="115009"/>
                  </a:lnTo>
                  <a:lnTo>
                    <a:pt x="106010" y="116673"/>
                  </a:lnTo>
                  <a:lnTo>
                    <a:pt x="103606" y="117861"/>
                  </a:lnTo>
                  <a:lnTo>
                    <a:pt x="96612" y="119524"/>
                  </a:lnTo>
                  <a:lnTo>
                    <a:pt x="88961" y="120000"/>
                  </a:lnTo>
                  <a:lnTo>
                    <a:pt x="82622" y="119524"/>
                  </a:lnTo>
                  <a:lnTo>
                    <a:pt x="76065" y="116673"/>
                  </a:lnTo>
                  <a:lnTo>
                    <a:pt x="73005" y="114534"/>
                  </a:lnTo>
                  <a:lnTo>
                    <a:pt x="70601" y="112396"/>
                  </a:lnTo>
                  <a:lnTo>
                    <a:pt x="67978" y="109069"/>
                  </a:lnTo>
                  <a:lnTo>
                    <a:pt x="65573" y="104554"/>
                  </a:lnTo>
                  <a:lnTo>
                    <a:pt x="64043" y="99564"/>
                  </a:lnTo>
                  <a:lnTo>
                    <a:pt x="62076" y="94099"/>
                  </a:lnTo>
                  <a:lnTo>
                    <a:pt x="60983" y="87445"/>
                  </a:lnTo>
                  <a:lnTo>
                    <a:pt x="60109" y="79603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45"/>
            <p:cNvSpPr/>
            <p:nvPr/>
          </p:nvSpPr>
          <p:spPr>
            <a:xfrm flipH="1">
              <a:off x="6364424" y="5424487"/>
              <a:ext cx="1188900" cy="439800"/>
            </a:xfrm>
            <a:custGeom>
              <a:rect b="b" l="l" r="r" t="t"/>
              <a:pathLst>
                <a:path extrusionOk="0" h="120000" w="120000">
                  <a:moveTo>
                    <a:pt x="98910" y="6064"/>
                  </a:moveTo>
                  <a:lnTo>
                    <a:pt x="96237" y="12129"/>
                  </a:lnTo>
                  <a:lnTo>
                    <a:pt x="92821" y="16895"/>
                  </a:lnTo>
                  <a:lnTo>
                    <a:pt x="89108" y="19061"/>
                  </a:lnTo>
                  <a:lnTo>
                    <a:pt x="84653" y="19927"/>
                  </a:lnTo>
                  <a:lnTo>
                    <a:pt x="76485" y="21227"/>
                  </a:lnTo>
                  <a:lnTo>
                    <a:pt x="73069" y="21227"/>
                  </a:lnTo>
                  <a:lnTo>
                    <a:pt x="69950" y="21227"/>
                  </a:lnTo>
                  <a:lnTo>
                    <a:pt x="63267" y="24259"/>
                  </a:lnTo>
                  <a:lnTo>
                    <a:pt x="59554" y="25126"/>
                  </a:lnTo>
                  <a:lnTo>
                    <a:pt x="55693" y="25126"/>
                  </a:lnTo>
                  <a:lnTo>
                    <a:pt x="51980" y="22960"/>
                  </a:lnTo>
                  <a:lnTo>
                    <a:pt x="49306" y="19061"/>
                  </a:lnTo>
                  <a:lnTo>
                    <a:pt x="46930" y="12129"/>
                  </a:lnTo>
                  <a:lnTo>
                    <a:pt x="45891" y="6931"/>
                  </a:lnTo>
                  <a:lnTo>
                    <a:pt x="45594" y="0"/>
                  </a:lnTo>
                  <a:lnTo>
                    <a:pt x="42475" y="0"/>
                  </a:lnTo>
                  <a:lnTo>
                    <a:pt x="39504" y="0"/>
                  </a:lnTo>
                  <a:lnTo>
                    <a:pt x="32376" y="0"/>
                  </a:lnTo>
                  <a:lnTo>
                    <a:pt x="24801" y="1732"/>
                  </a:lnTo>
                  <a:lnTo>
                    <a:pt x="17376" y="4765"/>
                  </a:lnTo>
                  <a:lnTo>
                    <a:pt x="10544" y="9963"/>
                  </a:lnTo>
                  <a:lnTo>
                    <a:pt x="7574" y="13862"/>
                  </a:lnTo>
                  <a:lnTo>
                    <a:pt x="5198" y="18194"/>
                  </a:lnTo>
                  <a:lnTo>
                    <a:pt x="2821" y="24259"/>
                  </a:lnTo>
                  <a:lnTo>
                    <a:pt x="1336" y="30324"/>
                  </a:lnTo>
                  <a:lnTo>
                    <a:pt x="445" y="37256"/>
                  </a:lnTo>
                  <a:lnTo>
                    <a:pt x="0" y="45487"/>
                  </a:lnTo>
                  <a:lnTo>
                    <a:pt x="445" y="56317"/>
                  </a:lnTo>
                  <a:lnTo>
                    <a:pt x="1336" y="66281"/>
                  </a:lnTo>
                  <a:lnTo>
                    <a:pt x="3415" y="75379"/>
                  </a:lnTo>
                  <a:lnTo>
                    <a:pt x="5792" y="83610"/>
                  </a:lnTo>
                  <a:lnTo>
                    <a:pt x="9207" y="91841"/>
                  </a:lnTo>
                  <a:lnTo>
                    <a:pt x="13217" y="98772"/>
                  </a:lnTo>
                  <a:lnTo>
                    <a:pt x="18415" y="104837"/>
                  </a:lnTo>
                  <a:lnTo>
                    <a:pt x="23762" y="109602"/>
                  </a:lnTo>
                  <a:lnTo>
                    <a:pt x="30594" y="113935"/>
                  </a:lnTo>
                  <a:lnTo>
                    <a:pt x="38465" y="117833"/>
                  </a:lnTo>
                  <a:lnTo>
                    <a:pt x="44554" y="118700"/>
                  </a:lnTo>
                  <a:lnTo>
                    <a:pt x="50940" y="120000"/>
                  </a:lnTo>
                  <a:lnTo>
                    <a:pt x="57772" y="120000"/>
                  </a:lnTo>
                  <a:lnTo>
                    <a:pt x="64900" y="118700"/>
                  </a:lnTo>
                  <a:lnTo>
                    <a:pt x="73366" y="117833"/>
                  </a:lnTo>
                  <a:lnTo>
                    <a:pt x="80940" y="115667"/>
                  </a:lnTo>
                  <a:lnTo>
                    <a:pt x="87623" y="114801"/>
                  </a:lnTo>
                  <a:lnTo>
                    <a:pt x="93415" y="111768"/>
                  </a:lnTo>
                  <a:lnTo>
                    <a:pt x="98910" y="108736"/>
                  </a:lnTo>
                  <a:lnTo>
                    <a:pt x="103663" y="105703"/>
                  </a:lnTo>
                  <a:lnTo>
                    <a:pt x="108118" y="101805"/>
                  </a:lnTo>
                  <a:lnTo>
                    <a:pt x="111534" y="96606"/>
                  </a:lnTo>
                  <a:lnTo>
                    <a:pt x="114207" y="90541"/>
                  </a:lnTo>
                  <a:lnTo>
                    <a:pt x="116287" y="84476"/>
                  </a:lnTo>
                  <a:lnTo>
                    <a:pt x="117920" y="78411"/>
                  </a:lnTo>
                  <a:lnTo>
                    <a:pt x="118960" y="70613"/>
                  </a:lnTo>
                  <a:lnTo>
                    <a:pt x="119554" y="62382"/>
                  </a:lnTo>
                  <a:lnTo>
                    <a:pt x="120000" y="53285"/>
                  </a:lnTo>
                  <a:lnTo>
                    <a:pt x="119257" y="43321"/>
                  </a:lnTo>
                  <a:lnTo>
                    <a:pt x="117623" y="34223"/>
                  </a:lnTo>
                  <a:lnTo>
                    <a:pt x="115247" y="25992"/>
                  </a:lnTo>
                  <a:lnTo>
                    <a:pt x="112425" y="19061"/>
                  </a:lnTo>
                  <a:lnTo>
                    <a:pt x="109158" y="12996"/>
                  </a:lnTo>
                  <a:lnTo>
                    <a:pt x="105297" y="9097"/>
                  </a:lnTo>
                  <a:lnTo>
                    <a:pt x="102029" y="6064"/>
                  </a:lnTo>
                  <a:lnTo>
                    <a:pt x="98910" y="6064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45"/>
            <p:cNvSpPr/>
            <p:nvPr/>
          </p:nvSpPr>
          <p:spPr>
            <a:xfrm flipH="1">
              <a:off x="4700524" y="3106737"/>
              <a:ext cx="1087500" cy="831900"/>
            </a:xfrm>
            <a:custGeom>
              <a:rect b="b" l="l" r="r" t="t"/>
              <a:pathLst>
                <a:path extrusionOk="0" h="120000" w="120000">
                  <a:moveTo>
                    <a:pt x="49688" y="42824"/>
                  </a:moveTo>
                  <a:lnTo>
                    <a:pt x="43518" y="40076"/>
                  </a:lnTo>
                  <a:lnTo>
                    <a:pt x="37510" y="38931"/>
                  </a:lnTo>
                  <a:lnTo>
                    <a:pt x="40108" y="28396"/>
                  </a:lnTo>
                  <a:lnTo>
                    <a:pt x="34587" y="25190"/>
                  </a:lnTo>
                  <a:lnTo>
                    <a:pt x="29391" y="22442"/>
                  </a:lnTo>
                  <a:lnTo>
                    <a:pt x="25169" y="20381"/>
                  </a:lnTo>
                  <a:lnTo>
                    <a:pt x="21596" y="18320"/>
                  </a:lnTo>
                  <a:lnTo>
                    <a:pt x="14451" y="14427"/>
                  </a:lnTo>
                  <a:lnTo>
                    <a:pt x="6657" y="11221"/>
                  </a:lnTo>
                  <a:lnTo>
                    <a:pt x="3410" y="10305"/>
                  </a:lnTo>
                  <a:lnTo>
                    <a:pt x="1136" y="8015"/>
                  </a:lnTo>
                  <a:lnTo>
                    <a:pt x="0" y="5954"/>
                  </a:lnTo>
                  <a:lnTo>
                    <a:pt x="324" y="3893"/>
                  </a:lnTo>
                  <a:lnTo>
                    <a:pt x="1461" y="2290"/>
                  </a:lnTo>
                  <a:lnTo>
                    <a:pt x="3734" y="687"/>
                  </a:lnTo>
                  <a:lnTo>
                    <a:pt x="6657" y="0"/>
                  </a:lnTo>
                  <a:lnTo>
                    <a:pt x="10392" y="1145"/>
                  </a:lnTo>
                  <a:lnTo>
                    <a:pt x="15263" y="2290"/>
                  </a:lnTo>
                  <a:lnTo>
                    <a:pt x="20784" y="4351"/>
                  </a:lnTo>
                  <a:lnTo>
                    <a:pt x="26792" y="7099"/>
                  </a:lnTo>
                  <a:lnTo>
                    <a:pt x="33450" y="9618"/>
                  </a:lnTo>
                  <a:lnTo>
                    <a:pt x="46441" y="15572"/>
                  </a:lnTo>
                  <a:lnTo>
                    <a:pt x="53098" y="18320"/>
                  </a:lnTo>
                  <a:lnTo>
                    <a:pt x="58619" y="20839"/>
                  </a:lnTo>
                  <a:lnTo>
                    <a:pt x="64627" y="23587"/>
                  </a:lnTo>
                  <a:lnTo>
                    <a:pt x="71285" y="26793"/>
                  </a:lnTo>
                  <a:lnTo>
                    <a:pt x="84763" y="33664"/>
                  </a:lnTo>
                  <a:lnTo>
                    <a:pt x="91420" y="37328"/>
                  </a:lnTo>
                  <a:lnTo>
                    <a:pt x="97753" y="42137"/>
                  </a:lnTo>
                  <a:lnTo>
                    <a:pt x="103274" y="46946"/>
                  </a:lnTo>
                  <a:lnTo>
                    <a:pt x="107658" y="52442"/>
                  </a:lnTo>
                  <a:lnTo>
                    <a:pt x="111393" y="57709"/>
                  </a:lnTo>
                  <a:lnTo>
                    <a:pt x="114479" y="63435"/>
                  </a:lnTo>
                  <a:lnTo>
                    <a:pt x="117077" y="69847"/>
                  </a:lnTo>
                  <a:lnTo>
                    <a:pt x="118863" y="75801"/>
                  </a:lnTo>
                  <a:lnTo>
                    <a:pt x="119675" y="81755"/>
                  </a:lnTo>
                  <a:lnTo>
                    <a:pt x="120000" y="87480"/>
                  </a:lnTo>
                  <a:lnTo>
                    <a:pt x="119188" y="92748"/>
                  </a:lnTo>
                  <a:lnTo>
                    <a:pt x="117726" y="98244"/>
                  </a:lnTo>
                  <a:lnTo>
                    <a:pt x="114803" y="105114"/>
                  </a:lnTo>
                  <a:lnTo>
                    <a:pt x="111393" y="110381"/>
                  </a:lnTo>
                  <a:lnTo>
                    <a:pt x="107658" y="114732"/>
                  </a:lnTo>
                  <a:lnTo>
                    <a:pt x="102462" y="119083"/>
                  </a:lnTo>
                  <a:lnTo>
                    <a:pt x="99864" y="120000"/>
                  </a:lnTo>
                  <a:lnTo>
                    <a:pt x="97753" y="119541"/>
                  </a:lnTo>
                  <a:lnTo>
                    <a:pt x="95480" y="118396"/>
                  </a:lnTo>
                  <a:lnTo>
                    <a:pt x="94018" y="116335"/>
                  </a:lnTo>
                  <a:lnTo>
                    <a:pt x="93207" y="113129"/>
                  </a:lnTo>
                  <a:lnTo>
                    <a:pt x="93531" y="109923"/>
                  </a:lnTo>
                  <a:lnTo>
                    <a:pt x="95155" y="106717"/>
                  </a:lnTo>
                  <a:lnTo>
                    <a:pt x="97753" y="103511"/>
                  </a:lnTo>
                  <a:lnTo>
                    <a:pt x="103924" y="96641"/>
                  </a:lnTo>
                  <a:lnTo>
                    <a:pt x="106522" y="92290"/>
                  </a:lnTo>
                  <a:lnTo>
                    <a:pt x="108470" y="88167"/>
                  </a:lnTo>
                  <a:lnTo>
                    <a:pt x="109120" y="82671"/>
                  </a:lnTo>
                  <a:lnTo>
                    <a:pt x="108795" y="79465"/>
                  </a:lnTo>
                  <a:lnTo>
                    <a:pt x="108146" y="76259"/>
                  </a:lnTo>
                  <a:lnTo>
                    <a:pt x="107009" y="73053"/>
                  </a:lnTo>
                  <a:lnTo>
                    <a:pt x="105548" y="69847"/>
                  </a:lnTo>
                  <a:lnTo>
                    <a:pt x="103274" y="66183"/>
                  </a:lnTo>
                  <a:lnTo>
                    <a:pt x="100351" y="61832"/>
                  </a:lnTo>
                  <a:lnTo>
                    <a:pt x="85412" y="90229"/>
                  </a:lnTo>
                  <a:lnTo>
                    <a:pt x="81353" y="80152"/>
                  </a:lnTo>
                  <a:lnTo>
                    <a:pt x="90933" y="56106"/>
                  </a:lnTo>
                  <a:lnTo>
                    <a:pt x="79891" y="47633"/>
                  </a:lnTo>
                  <a:lnTo>
                    <a:pt x="69012" y="40534"/>
                  </a:lnTo>
                  <a:lnTo>
                    <a:pt x="58619" y="35267"/>
                  </a:lnTo>
                  <a:lnTo>
                    <a:pt x="54235" y="33206"/>
                  </a:lnTo>
                  <a:lnTo>
                    <a:pt x="50500" y="31603"/>
                  </a:lnTo>
                  <a:lnTo>
                    <a:pt x="49688" y="42824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45"/>
            <p:cNvSpPr/>
            <p:nvPr/>
          </p:nvSpPr>
          <p:spPr>
            <a:xfrm flipH="1">
              <a:off x="6196124" y="3459162"/>
              <a:ext cx="1357200" cy="900000"/>
            </a:xfrm>
            <a:custGeom>
              <a:rect b="b" l="l" r="r" t="t"/>
              <a:pathLst>
                <a:path extrusionOk="0" h="120000" w="120000">
                  <a:moveTo>
                    <a:pt x="119999" y="70264"/>
                  </a:moveTo>
                  <a:lnTo>
                    <a:pt x="119739" y="75767"/>
                  </a:lnTo>
                  <a:lnTo>
                    <a:pt x="119088" y="80634"/>
                  </a:lnTo>
                  <a:lnTo>
                    <a:pt x="117396" y="89100"/>
                  </a:lnTo>
                  <a:lnTo>
                    <a:pt x="114924" y="95449"/>
                  </a:lnTo>
                  <a:lnTo>
                    <a:pt x="111930" y="100952"/>
                  </a:lnTo>
                  <a:lnTo>
                    <a:pt x="108676" y="105396"/>
                  </a:lnTo>
                  <a:lnTo>
                    <a:pt x="104772" y="108359"/>
                  </a:lnTo>
                  <a:lnTo>
                    <a:pt x="97353" y="113650"/>
                  </a:lnTo>
                  <a:lnTo>
                    <a:pt x="93839" y="115767"/>
                  </a:lnTo>
                  <a:lnTo>
                    <a:pt x="90845" y="117671"/>
                  </a:lnTo>
                  <a:lnTo>
                    <a:pt x="88112" y="118730"/>
                  </a:lnTo>
                  <a:lnTo>
                    <a:pt x="85770" y="119576"/>
                  </a:lnTo>
                  <a:lnTo>
                    <a:pt x="83687" y="120000"/>
                  </a:lnTo>
                  <a:lnTo>
                    <a:pt x="81865" y="119576"/>
                  </a:lnTo>
                  <a:lnTo>
                    <a:pt x="79783" y="118730"/>
                  </a:lnTo>
                  <a:lnTo>
                    <a:pt x="78091" y="117248"/>
                  </a:lnTo>
                  <a:lnTo>
                    <a:pt x="74446" y="114708"/>
                  </a:lnTo>
                  <a:lnTo>
                    <a:pt x="71193" y="113650"/>
                  </a:lnTo>
                  <a:lnTo>
                    <a:pt x="67288" y="113650"/>
                  </a:lnTo>
                  <a:lnTo>
                    <a:pt x="64945" y="114285"/>
                  </a:lnTo>
                  <a:lnTo>
                    <a:pt x="62603" y="115767"/>
                  </a:lnTo>
                  <a:lnTo>
                    <a:pt x="57527" y="117248"/>
                  </a:lnTo>
                  <a:lnTo>
                    <a:pt x="52971" y="117671"/>
                  </a:lnTo>
                  <a:lnTo>
                    <a:pt x="48806" y="116613"/>
                  </a:lnTo>
                  <a:lnTo>
                    <a:pt x="44642" y="115767"/>
                  </a:lnTo>
                  <a:lnTo>
                    <a:pt x="40867" y="115132"/>
                  </a:lnTo>
                  <a:lnTo>
                    <a:pt x="35401" y="114285"/>
                  </a:lnTo>
                  <a:lnTo>
                    <a:pt x="29804" y="111746"/>
                  </a:lnTo>
                  <a:lnTo>
                    <a:pt x="26550" y="109841"/>
                  </a:lnTo>
                  <a:lnTo>
                    <a:pt x="23297" y="106878"/>
                  </a:lnTo>
                  <a:lnTo>
                    <a:pt x="20303" y="103280"/>
                  </a:lnTo>
                  <a:lnTo>
                    <a:pt x="17049" y="99470"/>
                  </a:lnTo>
                  <a:lnTo>
                    <a:pt x="13665" y="94391"/>
                  </a:lnTo>
                  <a:lnTo>
                    <a:pt x="10802" y="88677"/>
                  </a:lnTo>
                  <a:lnTo>
                    <a:pt x="7809" y="81693"/>
                  </a:lnTo>
                  <a:lnTo>
                    <a:pt x="4815" y="73227"/>
                  </a:lnTo>
                  <a:lnTo>
                    <a:pt x="2472" y="64338"/>
                  </a:lnTo>
                  <a:lnTo>
                    <a:pt x="0" y="54179"/>
                  </a:lnTo>
                  <a:lnTo>
                    <a:pt x="6637" y="50582"/>
                  </a:lnTo>
                  <a:lnTo>
                    <a:pt x="12234" y="47619"/>
                  </a:lnTo>
                  <a:lnTo>
                    <a:pt x="17049" y="43809"/>
                  </a:lnTo>
                  <a:lnTo>
                    <a:pt x="20824" y="39365"/>
                  </a:lnTo>
                  <a:lnTo>
                    <a:pt x="23557" y="33439"/>
                  </a:lnTo>
                  <a:lnTo>
                    <a:pt x="25639" y="26455"/>
                  </a:lnTo>
                  <a:lnTo>
                    <a:pt x="26290" y="18201"/>
                  </a:lnTo>
                  <a:lnTo>
                    <a:pt x="26290" y="13121"/>
                  </a:lnTo>
                  <a:lnTo>
                    <a:pt x="25900" y="7830"/>
                  </a:lnTo>
                  <a:lnTo>
                    <a:pt x="34229" y="1481"/>
                  </a:lnTo>
                  <a:lnTo>
                    <a:pt x="38394" y="846"/>
                  </a:lnTo>
                  <a:lnTo>
                    <a:pt x="42950" y="846"/>
                  </a:lnTo>
                  <a:lnTo>
                    <a:pt x="52971" y="1481"/>
                  </a:lnTo>
                  <a:lnTo>
                    <a:pt x="57527" y="1904"/>
                  </a:lnTo>
                  <a:lnTo>
                    <a:pt x="61301" y="2328"/>
                  </a:lnTo>
                  <a:lnTo>
                    <a:pt x="62863" y="2328"/>
                  </a:lnTo>
                  <a:lnTo>
                    <a:pt x="63774" y="2328"/>
                  </a:lnTo>
                  <a:lnTo>
                    <a:pt x="64685" y="2328"/>
                  </a:lnTo>
                  <a:lnTo>
                    <a:pt x="68199" y="1904"/>
                  </a:lnTo>
                  <a:lnTo>
                    <a:pt x="71453" y="1481"/>
                  </a:lnTo>
                  <a:lnTo>
                    <a:pt x="73926" y="423"/>
                  </a:lnTo>
                  <a:lnTo>
                    <a:pt x="76268" y="423"/>
                  </a:lnTo>
                  <a:lnTo>
                    <a:pt x="80173" y="0"/>
                  </a:lnTo>
                  <a:lnTo>
                    <a:pt x="83687" y="846"/>
                  </a:lnTo>
                  <a:lnTo>
                    <a:pt x="85509" y="1904"/>
                  </a:lnTo>
                  <a:lnTo>
                    <a:pt x="86941" y="2962"/>
                  </a:lnTo>
                  <a:lnTo>
                    <a:pt x="89414" y="7195"/>
                  </a:lnTo>
                  <a:lnTo>
                    <a:pt x="93839" y="17142"/>
                  </a:lnTo>
                  <a:lnTo>
                    <a:pt x="98004" y="17142"/>
                  </a:lnTo>
                  <a:lnTo>
                    <a:pt x="102429" y="18624"/>
                  </a:lnTo>
                  <a:lnTo>
                    <a:pt x="107505" y="21587"/>
                  </a:lnTo>
                  <a:lnTo>
                    <a:pt x="111930" y="26031"/>
                  </a:lnTo>
                  <a:lnTo>
                    <a:pt x="114013" y="28994"/>
                  </a:lnTo>
                  <a:lnTo>
                    <a:pt x="115574" y="32380"/>
                  </a:lnTo>
                  <a:lnTo>
                    <a:pt x="117006" y="35767"/>
                  </a:lnTo>
                  <a:lnTo>
                    <a:pt x="117657" y="40211"/>
                  </a:lnTo>
                  <a:lnTo>
                    <a:pt x="117917" y="44656"/>
                  </a:lnTo>
                  <a:lnTo>
                    <a:pt x="117657" y="50158"/>
                  </a:lnTo>
                  <a:lnTo>
                    <a:pt x="116746" y="55661"/>
                  </a:lnTo>
                  <a:lnTo>
                    <a:pt x="115314" y="61587"/>
                  </a:lnTo>
                  <a:lnTo>
                    <a:pt x="119999" y="70264"/>
                  </a:lnTo>
                  <a:close/>
                </a:path>
              </a:pathLst>
            </a:custGeom>
            <a:solidFill>
              <a:srgbClr val="FFCC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9" name="Google Shape;3839;p145"/>
            <p:cNvCxnSpPr/>
            <p:nvPr/>
          </p:nvCxnSpPr>
          <p:spPr>
            <a:xfrm flipH="1">
              <a:off x="6604087" y="3690937"/>
              <a:ext cx="39600" cy="58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840" name="Google Shape;3840;p145"/>
            <p:cNvSpPr/>
            <p:nvPr/>
          </p:nvSpPr>
          <p:spPr>
            <a:xfrm flipH="1">
              <a:off x="6196162" y="3921125"/>
              <a:ext cx="895200" cy="438300"/>
            </a:xfrm>
            <a:custGeom>
              <a:rect b="b" l="l" r="r" t="t"/>
              <a:pathLst>
                <a:path extrusionOk="0" h="120000" w="120000">
                  <a:moveTo>
                    <a:pt x="32960" y="111304"/>
                  </a:moveTo>
                  <a:lnTo>
                    <a:pt x="36513" y="108260"/>
                  </a:lnTo>
                  <a:lnTo>
                    <a:pt x="40065" y="106956"/>
                  </a:lnTo>
                  <a:lnTo>
                    <a:pt x="45986" y="106956"/>
                  </a:lnTo>
                  <a:lnTo>
                    <a:pt x="50921" y="109130"/>
                  </a:lnTo>
                  <a:lnTo>
                    <a:pt x="56447" y="114347"/>
                  </a:lnTo>
                  <a:lnTo>
                    <a:pt x="59013" y="117391"/>
                  </a:lnTo>
                  <a:lnTo>
                    <a:pt x="62171" y="119130"/>
                  </a:lnTo>
                  <a:lnTo>
                    <a:pt x="64934" y="120000"/>
                  </a:lnTo>
                  <a:lnTo>
                    <a:pt x="68092" y="119130"/>
                  </a:lnTo>
                  <a:lnTo>
                    <a:pt x="71644" y="117391"/>
                  </a:lnTo>
                  <a:lnTo>
                    <a:pt x="75789" y="115217"/>
                  </a:lnTo>
                  <a:lnTo>
                    <a:pt x="80328" y="111304"/>
                  </a:lnTo>
                  <a:lnTo>
                    <a:pt x="85657" y="106956"/>
                  </a:lnTo>
                  <a:lnTo>
                    <a:pt x="96907" y="96086"/>
                  </a:lnTo>
                  <a:lnTo>
                    <a:pt x="102828" y="90000"/>
                  </a:lnTo>
                  <a:lnTo>
                    <a:pt x="107763" y="80869"/>
                  </a:lnTo>
                  <a:lnTo>
                    <a:pt x="112302" y="69565"/>
                  </a:lnTo>
                  <a:lnTo>
                    <a:pt x="116052" y="56521"/>
                  </a:lnTo>
                  <a:lnTo>
                    <a:pt x="118618" y="39130"/>
                  </a:lnTo>
                  <a:lnTo>
                    <a:pt x="119605" y="29130"/>
                  </a:lnTo>
                  <a:lnTo>
                    <a:pt x="120000" y="17826"/>
                  </a:lnTo>
                  <a:lnTo>
                    <a:pt x="112894" y="0"/>
                  </a:lnTo>
                  <a:lnTo>
                    <a:pt x="110526" y="11739"/>
                  </a:lnTo>
                  <a:lnTo>
                    <a:pt x="107368" y="20869"/>
                  </a:lnTo>
                  <a:lnTo>
                    <a:pt x="103223" y="28260"/>
                  </a:lnTo>
                  <a:lnTo>
                    <a:pt x="97894" y="33043"/>
                  </a:lnTo>
                  <a:lnTo>
                    <a:pt x="91973" y="37391"/>
                  </a:lnTo>
                  <a:lnTo>
                    <a:pt x="85657" y="39130"/>
                  </a:lnTo>
                  <a:lnTo>
                    <a:pt x="78552" y="40434"/>
                  </a:lnTo>
                  <a:lnTo>
                    <a:pt x="70263" y="40434"/>
                  </a:lnTo>
                  <a:lnTo>
                    <a:pt x="62171" y="38260"/>
                  </a:lnTo>
                  <a:lnTo>
                    <a:pt x="53684" y="36086"/>
                  </a:lnTo>
                  <a:lnTo>
                    <a:pt x="35526" y="28260"/>
                  </a:lnTo>
                  <a:lnTo>
                    <a:pt x="17565" y="19130"/>
                  </a:lnTo>
                  <a:lnTo>
                    <a:pt x="0" y="7826"/>
                  </a:lnTo>
                  <a:lnTo>
                    <a:pt x="12039" y="19130"/>
                  </a:lnTo>
                  <a:lnTo>
                    <a:pt x="22894" y="32173"/>
                  </a:lnTo>
                  <a:lnTo>
                    <a:pt x="27828" y="39130"/>
                  </a:lnTo>
                  <a:lnTo>
                    <a:pt x="32368" y="46521"/>
                  </a:lnTo>
                  <a:lnTo>
                    <a:pt x="36513" y="53478"/>
                  </a:lnTo>
                  <a:lnTo>
                    <a:pt x="39671" y="60434"/>
                  </a:lnTo>
                  <a:lnTo>
                    <a:pt x="42434" y="67391"/>
                  </a:lnTo>
                  <a:lnTo>
                    <a:pt x="43815" y="74782"/>
                  </a:lnTo>
                  <a:lnTo>
                    <a:pt x="44605" y="81739"/>
                  </a:lnTo>
                  <a:lnTo>
                    <a:pt x="44605" y="87826"/>
                  </a:lnTo>
                  <a:lnTo>
                    <a:pt x="43223" y="93913"/>
                  </a:lnTo>
                  <a:lnTo>
                    <a:pt x="41052" y="100000"/>
                  </a:lnTo>
                  <a:lnTo>
                    <a:pt x="37894" y="106086"/>
                  </a:lnTo>
                  <a:lnTo>
                    <a:pt x="32960" y="111304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1" name="Google Shape;3841;p145"/>
            <p:cNvCxnSpPr/>
            <p:nvPr/>
          </p:nvCxnSpPr>
          <p:spPr>
            <a:xfrm flipH="1" rot="10800000">
              <a:off x="6196012" y="3921112"/>
              <a:ext cx="54000" cy="65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842" name="Google Shape;3842;p145"/>
            <p:cNvSpPr/>
            <p:nvPr/>
          </p:nvSpPr>
          <p:spPr>
            <a:xfrm flipH="1">
              <a:off x="6249912" y="3846512"/>
              <a:ext cx="1152600" cy="222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743" y="12000"/>
                  </a:lnTo>
                  <a:lnTo>
                    <a:pt x="14406" y="24000"/>
                  </a:lnTo>
                  <a:lnTo>
                    <a:pt x="23141" y="40285"/>
                  </a:lnTo>
                  <a:lnTo>
                    <a:pt x="32337" y="55714"/>
                  </a:lnTo>
                  <a:lnTo>
                    <a:pt x="45977" y="78000"/>
                  </a:lnTo>
                  <a:lnTo>
                    <a:pt x="59923" y="96000"/>
                  </a:lnTo>
                  <a:lnTo>
                    <a:pt x="74022" y="111428"/>
                  </a:lnTo>
                  <a:lnTo>
                    <a:pt x="80613" y="115714"/>
                  </a:lnTo>
                  <a:lnTo>
                    <a:pt x="86896" y="120000"/>
                  </a:lnTo>
                  <a:lnTo>
                    <a:pt x="93333" y="120000"/>
                  </a:lnTo>
                  <a:lnTo>
                    <a:pt x="98850" y="117428"/>
                  </a:lnTo>
                  <a:lnTo>
                    <a:pt x="103754" y="114000"/>
                  </a:lnTo>
                  <a:lnTo>
                    <a:pt x="108352" y="105428"/>
                  </a:lnTo>
                  <a:lnTo>
                    <a:pt x="112490" y="96000"/>
                  </a:lnTo>
                  <a:lnTo>
                    <a:pt x="115708" y="81428"/>
                  </a:lnTo>
                  <a:lnTo>
                    <a:pt x="118160" y="63428"/>
                  </a:lnTo>
                  <a:lnTo>
                    <a:pt x="120000" y="40285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45"/>
            <p:cNvSpPr/>
            <p:nvPr/>
          </p:nvSpPr>
          <p:spPr>
            <a:xfrm flipH="1">
              <a:off x="5367462" y="3609975"/>
              <a:ext cx="2244600" cy="1906500"/>
            </a:xfrm>
            <a:custGeom>
              <a:rect b="b" l="l" r="r" t="t"/>
              <a:pathLst>
                <a:path extrusionOk="0" h="120000" w="120000">
                  <a:moveTo>
                    <a:pt x="30078" y="45162"/>
                  </a:moveTo>
                  <a:lnTo>
                    <a:pt x="23070" y="49059"/>
                  </a:lnTo>
                  <a:lnTo>
                    <a:pt x="16456" y="53255"/>
                  </a:lnTo>
                  <a:lnTo>
                    <a:pt x="13385" y="55553"/>
                  </a:lnTo>
                  <a:lnTo>
                    <a:pt x="10472" y="57651"/>
                  </a:lnTo>
                  <a:lnTo>
                    <a:pt x="7952" y="59950"/>
                  </a:lnTo>
                  <a:lnTo>
                    <a:pt x="5590" y="62348"/>
                  </a:lnTo>
                  <a:lnTo>
                    <a:pt x="3622" y="64646"/>
                  </a:lnTo>
                  <a:lnTo>
                    <a:pt x="2204" y="66944"/>
                  </a:lnTo>
                  <a:lnTo>
                    <a:pt x="944" y="69542"/>
                  </a:lnTo>
                  <a:lnTo>
                    <a:pt x="236" y="71840"/>
                  </a:lnTo>
                  <a:lnTo>
                    <a:pt x="0" y="74138"/>
                  </a:lnTo>
                  <a:lnTo>
                    <a:pt x="393" y="76736"/>
                  </a:lnTo>
                  <a:lnTo>
                    <a:pt x="1259" y="79034"/>
                  </a:lnTo>
                  <a:lnTo>
                    <a:pt x="2755" y="81631"/>
                  </a:lnTo>
                  <a:lnTo>
                    <a:pt x="10078" y="91423"/>
                  </a:lnTo>
                  <a:lnTo>
                    <a:pt x="13858" y="96019"/>
                  </a:lnTo>
                  <a:lnTo>
                    <a:pt x="17716" y="100716"/>
                  </a:lnTo>
                  <a:lnTo>
                    <a:pt x="20944" y="104912"/>
                  </a:lnTo>
                  <a:lnTo>
                    <a:pt x="23622" y="108609"/>
                  </a:lnTo>
                  <a:lnTo>
                    <a:pt x="24881" y="110208"/>
                  </a:lnTo>
                  <a:lnTo>
                    <a:pt x="25748" y="111906"/>
                  </a:lnTo>
                  <a:lnTo>
                    <a:pt x="26692" y="113005"/>
                  </a:lnTo>
                  <a:lnTo>
                    <a:pt x="27244" y="114204"/>
                  </a:lnTo>
                  <a:lnTo>
                    <a:pt x="27401" y="115803"/>
                  </a:lnTo>
                  <a:lnTo>
                    <a:pt x="27952" y="117002"/>
                  </a:lnTo>
                  <a:lnTo>
                    <a:pt x="29212" y="118601"/>
                  </a:lnTo>
                  <a:lnTo>
                    <a:pt x="30629" y="119500"/>
                  </a:lnTo>
                  <a:lnTo>
                    <a:pt x="32598" y="120000"/>
                  </a:lnTo>
                  <a:lnTo>
                    <a:pt x="34645" y="120000"/>
                  </a:lnTo>
                  <a:lnTo>
                    <a:pt x="36614" y="119800"/>
                  </a:lnTo>
                  <a:lnTo>
                    <a:pt x="40157" y="119100"/>
                  </a:lnTo>
                  <a:lnTo>
                    <a:pt x="41811" y="119100"/>
                  </a:lnTo>
                  <a:lnTo>
                    <a:pt x="43622" y="119100"/>
                  </a:lnTo>
                  <a:lnTo>
                    <a:pt x="47952" y="118800"/>
                  </a:lnTo>
                  <a:lnTo>
                    <a:pt x="50314" y="118601"/>
                  </a:lnTo>
                  <a:lnTo>
                    <a:pt x="52283" y="118101"/>
                  </a:lnTo>
                  <a:lnTo>
                    <a:pt x="54094" y="117002"/>
                  </a:lnTo>
                  <a:lnTo>
                    <a:pt x="55511" y="115603"/>
                  </a:lnTo>
                  <a:lnTo>
                    <a:pt x="56377" y="113705"/>
                  </a:lnTo>
                  <a:lnTo>
                    <a:pt x="57165" y="111606"/>
                  </a:lnTo>
                  <a:lnTo>
                    <a:pt x="57480" y="109508"/>
                  </a:lnTo>
                  <a:lnTo>
                    <a:pt x="57480" y="107210"/>
                  </a:lnTo>
                  <a:lnTo>
                    <a:pt x="57165" y="104912"/>
                  </a:lnTo>
                  <a:lnTo>
                    <a:pt x="56377" y="102314"/>
                  </a:lnTo>
                  <a:lnTo>
                    <a:pt x="55511" y="100016"/>
                  </a:lnTo>
                  <a:lnTo>
                    <a:pt x="54094" y="97718"/>
                  </a:lnTo>
                  <a:lnTo>
                    <a:pt x="53149" y="96319"/>
                  </a:lnTo>
                  <a:lnTo>
                    <a:pt x="52047" y="94621"/>
                  </a:lnTo>
                  <a:lnTo>
                    <a:pt x="49212" y="91124"/>
                  </a:lnTo>
                  <a:lnTo>
                    <a:pt x="42204" y="83530"/>
                  </a:lnTo>
                  <a:lnTo>
                    <a:pt x="38740" y="80033"/>
                  </a:lnTo>
                  <a:lnTo>
                    <a:pt x="35905" y="76935"/>
                  </a:lnTo>
                  <a:lnTo>
                    <a:pt x="34645" y="76036"/>
                  </a:lnTo>
                  <a:lnTo>
                    <a:pt x="33858" y="75137"/>
                  </a:lnTo>
                  <a:lnTo>
                    <a:pt x="33385" y="74637"/>
                  </a:lnTo>
                  <a:lnTo>
                    <a:pt x="33149" y="74437"/>
                  </a:lnTo>
                  <a:lnTo>
                    <a:pt x="36220" y="73738"/>
                  </a:lnTo>
                  <a:lnTo>
                    <a:pt x="39291" y="72839"/>
                  </a:lnTo>
                  <a:lnTo>
                    <a:pt x="42519" y="71140"/>
                  </a:lnTo>
                  <a:lnTo>
                    <a:pt x="45590" y="69342"/>
                  </a:lnTo>
                  <a:lnTo>
                    <a:pt x="48267" y="67243"/>
                  </a:lnTo>
                  <a:lnTo>
                    <a:pt x="50629" y="64845"/>
                  </a:lnTo>
                  <a:lnTo>
                    <a:pt x="52440" y="62747"/>
                  </a:lnTo>
                  <a:lnTo>
                    <a:pt x="53700" y="60949"/>
                  </a:lnTo>
                  <a:lnTo>
                    <a:pt x="56062" y="61848"/>
                  </a:lnTo>
                  <a:lnTo>
                    <a:pt x="58740" y="62747"/>
                  </a:lnTo>
                  <a:lnTo>
                    <a:pt x="64488" y="64845"/>
                  </a:lnTo>
                  <a:lnTo>
                    <a:pt x="70787" y="66944"/>
                  </a:lnTo>
                  <a:lnTo>
                    <a:pt x="77322" y="68343"/>
                  </a:lnTo>
                  <a:lnTo>
                    <a:pt x="83622" y="69342"/>
                  </a:lnTo>
                  <a:lnTo>
                    <a:pt x="86456" y="69342"/>
                  </a:lnTo>
                  <a:lnTo>
                    <a:pt x="89370" y="69342"/>
                  </a:lnTo>
                  <a:lnTo>
                    <a:pt x="91889" y="68642"/>
                  </a:lnTo>
                  <a:lnTo>
                    <a:pt x="94251" y="67943"/>
                  </a:lnTo>
                  <a:lnTo>
                    <a:pt x="96220" y="66744"/>
                  </a:lnTo>
                  <a:lnTo>
                    <a:pt x="97874" y="65145"/>
                  </a:lnTo>
                  <a:lnTo>
                    <a:pt x="101811" y="59750"/>
                  </a:lnTo>
                  <a:lnTo>
                    <a:pt x="105433" y="53755"/>
                  </a:lnTo>
                  <a:lnTo>
                    <a:pt x="108661" y="47460"/>
                  </a:lnTo>
                  <a:lnTo>
                    <a:pt x="111732" y="41165"/>
                  </a:lnTo>
                  <a:lnTo>
                    <a:pt x="114251" y="34671"/>
                  </a:lnTo>
                  <a:lnTo>
                    <a:pt x="116535" y="28875"/>
                  </a:lnTo>
                  <a:lnTo>
                    <a:pt x="118346" y="23280"/>
                  </a:lnTo>
                  <a:lnTo>
                    <a:pt x="119842" y="18584"/>
                  </a:lnTo>
                  <a:lnTo>
                    <a:pt x="120000" y="17185"/>
                  </a:lnTo>
                  <a:lnTo>
                    <a:pt x="119842" y="15387"/>
                  </a:lnTo>
                  <a:lnTo>
                    <a:pt x="119606" y="13488"/>
                  </a:lnTo>
                  <a:lnTo>
                    <a:pt x="118897" y="11590"/>
                  </a:lnTo>
                  <a:lnTo>
                    <a:pt x="118188" y="9791"/>
                  </a:lnTo>
                  <a:lnTo>
                    <a:pt x="117086" y="7893"/>
                  </a:lnTo>
                  <a:lnTo>
                    <a:pt x="116062" y="6294"/>
                  </a:lnTo>
                  <a:lnTo>
                    <a:pt x="114566" y="4696"/>
                  </a:lnTo>
                  <a:lnTo>
                    <a:pt x="111338" y="1898"/>
                  </a:lnTo>
                  <a:lnTo>
                    <a:pt x="109527" y="899"/>
                  </a:lnTo>
                  <a:lnTo>
                    <a:pt x="107559" y="499"/>
                  </a:lnTo>
                  <a:lnTo>
                    <a:pt x="105433" y="0"/>
                  </a:lnTo>
                  <a:lnTo>
                    <a:pt x="103228" y="199"/>
                  </a:lnTo>
                  <a:lnTo>
                    <a:pt x="101102" y="699"/>
                  </a:lnTo>
                  <a:lnTo>
                    <a:pt x="98740" y="1898"/>
                  </a:lnTo>
                  <a:lnTo>
                    <a:pt x="98188" y="4696"/>
                  </a:lnTo>
                  <a:lnTo>
                    <a:pt x="97480" y="7194"/>
                  </a:lnTo>
                  <a:lnTo>
                    <a:pt x="95275" y="11390"/>
                  </a:lnTo>
                  <a:lnTo>
                    <a:pt x="93307" y="15387"/>
                  </a:lnTo>
                  <a:lnTo>
                    <a:pt x="92440" y="17485"/>
                  </a:lnTo>
                  <a:lnTo>
                    <a:pt x="91889" y="19783"/>
                  </a:lnTo>
                  <a:lnTo>
                    <a:pt x="91338" y="22781"/>
                  </a:lnTo>
                  <a:lnTo>
                    <a:pt x="90787" y="25378"/>
                  </a:lnTo>
                  <a:lnTo>
                    <a:pt x="90236" y="27477"/>
                  </a:lnTo>
                  <a:lnTo>
                    <a:pt x="89763" y="29275"/>
                  </a:lnTo>
                  <a:lnTo>
                    <a:pt x="88976" y="30974"/>
                  </a:lnTo>
                  <a:lnTo>
                    <a:pt x="88110" y="32073"/>
                  </a:lnTo>
                  <a:lnTo>
                    <a:pt x="86850" y="32772"/>
                  </a:lnTo>
                  <a:lnTo>
                    <a:pt x="85433" y="33272"/>
                  </a:lnTo>
                  <a:lnTo>
                    <a:pt x="83779" y="33472"/>
                  </a:lnTo>
                  <a:lnTo>
                    <a:pt x="82362" y="33272"/>
                  </a:lnTo>
                  <a:lnTo>
                    <a:pt x="81102" y="32572"/>
                  </a:lnTo>
                  <a:lnTo>
                    <a:pt x="79842" y="31373"/>
                  </a:lnTo>
                  <a:lnTo>
                    <a:pt x="78740" y="29975"/>
                  </a:lnTo>
                  <a:lnTo>
                    <a:pt x="77637" y="28176"/>
                  </a:lnTo>
                  <a:lnTo>
                    <a:pt x="76614" y="26078"/>
                  </a:lnTo>
                  <a:lnTo>
                    <a:pt x="75669" y="23680"/>
                  </a:lnTo>
                  <a:lnTo>
                    <a:pt x="75511" y="26278"/>
                  </a:lnTo>
                  <a:lnTo>
                    <a:pt x="75118" y="28576"/>
                  </a:lnTo>
                  <a:lnTo>
                    <a:pt x="74094" y="32572"/>
                  </a:lnTo>
                  <a:lnTo>
                    <a:pt x="72598" y="35570"/>
                  </a:lnTo>
                  <a:lnTo>
                    <a:pt x="70787" y="38168"/>
                  </a:lnTo>
                  <a:lnTo>
                    <a:pt x="68818" y="40266"/>
                  </a:lnTo>
                  <a:lnTo>
                    <a:pt x="66456" y="41665"/>
                  </a:lnTo>
                  <a:lnTo>
                    <a:pt x="61968" y="44163"/>
                  </a:lnTo>
                  <a:lnTo>
                    <a:pt x="59842" y="45162"/>
                  </a:lnTo>
                  <a:lnTo>
                    <a:pt x="58031" y="46061"/>
                  </a:lnTo>
                  <a:lnTo>
                    <a:pt x="56377" y="46561"/>
                  </a:lnTo>
                  <a:lnTo>
                    <a:pt x="54960" y="46960"/>
                  </a:lnTo>
                  <a:lnTo>
                    <a:pt x="53700" y="47160"/>
                  </a:lnTo>
                  <a:lnTo>
                    <a:pt x="52598" y="46960"/>
                  </a:lnTo>
                  <a:lnTo>
                    <a:pt x="51338" y="46561"/>
                  </a:lnTo>
                  <a:lnTo>
                    <a:pt x="50314" y="45861"/>
                  </a:lnTo>
                  <a:lnTo>
                    <a:pt x="48110" y="44662"/>
                  </a:lnTo>
                  <a:lnTo>
                    <a:pt x="46141" y="44163"/>
                  </a:lnTo>
                  <a:lnTo>
                    <a:pt x="43779" y="44163"/>
                  </a:lnTo>
                  <a:lnTo>
                    <a:pt x="42362" y="44462"/>
                  </a:lnTo>
                  <a:lnTo>
                    <a:pt x="40944" y="45162"/>
                  </a:lnTo>
                  <a:lnTo>
                    <a:pt x="37874" y="45861"/>
                  </a:lnTo>
                  <a:lnTo>
                    <a:pt x="35118" y="46061"/>
                  </a:lnTo>
                  <a:lnTo>
                    <a:pt x="32598" y="45562"/>
                  </a:lnTo>
                  <a:lnTo>
                    <a:pt x="30078" y="45162"/>
                  </a:lnTo>
                  <a:close/>
                </a:path>
              </a:pathLst>
            </a:custGeom>
            <a:solidFill>
              <a:srgbClr val="339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45"/>
            <p:cNvSpPr/>
            <p:nvPr/>
          </p:nvSpPr>
          <p:spPr>
            <a:xfrm flipH="1">
              <a:off x="6553075" y="3465512"/>
              <a:ext cx="612900" cy="230100"/>
            </a:xfrm>
            <a:custGeom>
              <a:rect b="b" l="l" r="r" t="t"/>
              <a:pathLst>
                <a:path extrusionOk="0" h="120000" w="120000">
                  <a:moveTo>
                    <a:pt x="29640" y="52137"/>
                  </a:moveTo>
                  <a:lnTo>
                    <a:pt x="34244" y="57931"/>
                  </a:lnTo>
                  <a:lnTo>
                    <a:pt x="39712" y="63724"/>
                  </a:lnTo>
                  <a:lnTo>
                    <a:pt x="52661" y="79448"/>
                  </a:lnTo>
                  <a:lnTo>
                    <a:pt x="67338" y="94344"/>
                  </a:lnTo>
                  <a:lnTo>
                    <a:pt x="81726" y="108413"/>
                  </a:lnTo>
                  <a:lnTo>
                    <a:pt x="96115" y="117517"/>
                  </a:lnTo>
                  <a:lnTo>
                    <a:pt x="102158" y="120000"/>
                  </a:lnTo>
                  <a:lnTo>
                    <a:pt x="107913" y="120000"/>
                  </a:lnTo>
                  <a:lnTo>
                    <a:pt x="112517" y="117517"/>
                  </a:lnTo>
                  <a:lnTo>
                    <a:pt x="115971" y="111724"/>
                  </a:lnTo>
                  <a:lnTo>
                    <a:pt x="118561" y="104275"/>
                  </a:lnTo>
                  <a:lnTo>
                    <a:pt x="119999" y="92689"/>
                  </a:lnTo>
                  <a:lnTo>
                    <a:pt x="117122" y="92689"/>
                  </a:lnTo>
                  <a:lnTo>
                    <a:pt x="113381" y="91034"/>
                  </a:lnTo>
                  <a:lnTo>
                    <a:pt x="109352" y="91034"/>
                  </a:lnTo>
                  <a:lnTo>
                    <a:pt x="102158" y="92689"/>
                  </a:lnTo>
                  <a:lnTo>
                    <a:pt x="98129" y="92689"/>
                  </a:lnTo>
                  <a:lnTo>
                    <a:pt x="93525" y="92689"/>
                  </a:lnTo>
                  <a:lnTo>
                    <a:pt x="87769" y="91034"/>
                  </a:lnTo>
                  <a:lnTo>
                    <a:pt x="80287" y="86896"/>
                  </a:lnTo>
                  <a:lnTo>
                    <a:pt x="74532" y="79448"/>
                  </a:lnTo>
                  <a:lnTo>
                    <a:pt x="69928" y="71172"/>
                  </a:lnTo>
                  <a:lnTo>
                    <a:pt x="67913" y="63724"/>
                  </a:lnTo>
                  <a:lnTo>
                    <a:pt x="67338" y="56275"/>
                  </a:lnTo>
                  <a:lnTo>
                    <a:pt x="68489" y="50482"/>
                  </a:lnTo>
                  <a:lnTo>
                    <a:pt x="70503" y="44689"/>
                  </a:lnTo>
                  <a:lnTo>
                    <a:pt x="73956" y="40551"/>
                  </a:lnTo>
                  <a:lnTo>
                    <a:pt x="77122" y="40551"/>
                  </a:lnTo>
                  <a:lnTo>
                    <a:pt x="71942" y="34758"/>
                  </a:lnTo>
                  <a:lnTo>
                    <a:pt x="67913" y="28965"/>
                  </a:lnTo>
                  <a:lnTo>
                    <a:pt x="65323" y="24827"/>
                  </a:lnTo>
                  <a:lnTo>
                    <a:pt x="63309" y="21517"/>
                  </a:lnTo>
                  <a:lnTo>
                    <a:pt x="63309" y="17379"/>
                  </a:lnTo>
                  <a:lnTo>
                    <a:pt x="63884" y="14068"/>
                  </a:lnTo>
                  <a:lnTo>
                    <a:pt x="65323" y="9931"/>
                  </a:lnTo>
                  <a:lnTo>
                    <a:pt x="67338" y="5793"/>
                  </a:lnTo>
                  <a:lnTo>
                    <a:pt x="65323" y="5793"/>
                  </a:lnTo>
                  <a:lnTo>
                    <a:pt x="63309" y="5793"/>
                  </a:lnTo>
                  <a:lnTo>
                    <a:pt x="59856" y="5793"/>
                  </a:lnTo>
                  <a:lnTo>
                    <a:pt x="51510" y="4137"/>
                  </a:lnTo>
                  <a:lnTo>
                    <a:pt x="41438" y="2482"/>
                  </a:lnTo>
                  <a:lnTo>
                    <a:pt x="19280" y="0"/>
                  </a:lnTo>
                  <a:lnTo>
                    <a:pt x="9208" y="0"/>
                  </a:lnTo>
                  <a:lnTo>
                    <a:pt x="0" y="2482"/>
                  </a:lnTo>
                  <a:lnTo>
                    <a:pt x="19856" y="33103"/>
                  </a:lnTo>
                  <a:lnTo>
                    <a:pt x="23884" y="40551"/>
                  </a:lnTo>
                  <a:lnTo>
                    <a:pt x="27050" y="46344"/>
                  </a:lnTo>
                  <a:lnTo>
                    <a:pt x="29064" y="50482"/>
                  </a:lnTo>
                  <a:lnTo>
                    <a:pt x="29640" y="52137"/>
                  </a:lnTo>
                  <a:close/>
                </a:path>
              </a:pathLst>
            </a:custGeom>
            <a:solidFill>
              <a:srgbClr val="3333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45"/>
            <p:cNvSpPr/>
            <p:nvPr/>
          </p:nvSpPr>
          <p:spPr>
            <a:xfrm flipH="1">
              <a:off x="6553162" y="3565525"/>
              <a:ext cx="462000" cy="130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114" y="10243"/>
                  </a:lnTo>
                  <a:lnTo>
                    <a:pt x="13375" y="20487"/>
                  </a:lnTo>
                  <a:lnTo>
                    <a:pt x="30573" y="48292"/>
                  </a:lnTo>
                  <a:lnTo>
                    <a:pt x="50063" y="74634"/>
                  </a:lnTo>
                  <a:lnTo>
                    <a:pt x="69171" y="99512"/>
                  </a:lnTo>
                  <a:lnTo>
                    <a:pt x="88280" y="115609"/>
                  </a:lnTo>
                  <a:lnTo>
                    <a:pt x="96305" y="120000"/>
                  </a:lnTo>
                  <a:lnTo>
                    <a:pt x="103949" y="120000"/>
                  </a:lnTo>
                  <a:lnTo>
                    <a:pt x="110063" y="115609"/>
                  </a:lnTo>
                  <a:lnTo>
                    <a:pt x="114649" y="105365"/>
                  </a:lnTo>
                  <a:lnTo>
                    <a:pt x="118089" y="92195"/>
                  </a:lnTo>
                  <a:lnTo>
                    <a:pt x="120000" y="71707"/>
                  </a:lnTo>
                </a:path>
              </a:pathLst>
            </a:cu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45"/>
            <p:cNvSpPr/>
            <p:nvPr/>
          </p:nvSpPr>
          <p:spPr>
            <a:xfrm flipH="1">
              <a:off x="6492925" y="3459162"/>
              <a:ext cx="349200" cy="184200"/>
            </a:xfrm>
            <a:custGeom>
              <a:rect b="b" l="l" r="r" t="t"/>
              <a:pathLst>
                <a:path extrusionOk="0" h="120000" w="120000">
                  <a:moveTo>
                    <a:pt x="120000" y="83793"/>
                  </a:moveTo>
                  <a:lnTo>
                    <a:pt x="102857" y="35172"/>
                  </a:lnTo>
                  <a:lnTo>
                    <a:pt x="93277" y="14482"/>
                  </a:lnTo>
                  <a:lnTo>
                    <a:pt x="87731" y="9310"/>
                  </a:lnTo>
                  <a:lnTo>
                    <a:pt x="80672" y="4137"/>
                  </a:lnTo>
                  <a:lnTo>
                    <a:pt x="67058" y="0"/>
                  </a:lnTo>
                  <a:lnTo>
                    <a:pt x="51932" y="2068"/>
                  </a:lnTo>
                  <a:lnTo>
                    <a:pt x="42857" y="2068"/>
                  </a:lnTo>
                  <a:lnTo>
                    <a:pt x="33277" y="7241"/>
                  </a:lnTo>
                  <a:lnTo>
                    <a:pt x="20672" y="9310"/>
                  </a:lnTo>
                  <a:lnTo>
                    <a:pt x="7058" y="11379"/>
                  </a:lnTo>
                  <a:lnTo>
                    <a:pt x="3529" y="16551"/>
                  </a:lnTo>
                  <a:lnTo>
                    <a:pt x="1008" y="21724"/>
                  </a:lnTo>
                  <a:lnTo>
                    <a:pt x="0" y="25862"/>
                  </a:lnTo>
                  <a:lnTo>
                    <a:pt x="0" y="31034"/>
                  </a:lnTo>
                  <a:lnTo>
                    <a:pt x="3529" y="35172"/>
                  </a:lnTo>
                  <a:lnTo>
                    <a:pt x="8067" y="40344"/>
                  </a:lnTo>
                  <a:lnTo>
                    <a:pt x="15126" y="47586"/>
                  </a:lnTo>
                  <a:lnTo>
                    <a:pt x="24201" y="54827"/>
                  </a:lnTo>
                  <a:lnTo>
                    <a:pt x="18655" y="54827"/>
                  </a:lnTo>
                  <a:lnTo>
                    <a:pt x="12605" y="60000"/>
                  </a:lnTo>
                  <a:lnTo>
                    <a:pt x="9075" y="67241"/>
                  </a:lnTo>
                  <a:lnTo>
                    <a:pt x="7058" y="74482"/>
                  </a:lnTo>
                  <a:lnTo>
                    <a:pt x="8067" y="83793"/>
                  </a:lnTo>
                  <a:lnTo>
                    <a:pt x="11596" y="93103"/>
                  </a:lnTo>
                  <a:lnTo>
                    <a:pt x="19663" y="103448"/>
                  </a:lnTo>
                  <a:lnTo>
                    <a:pt x="29747" y="112758"/>
                  </a:lnTo>
                  <a:lnTo>
                    <a:pt x="42857" y="117931"/>
                  </a:lnTo>
                  <a:lnTo>
                    <a:pt x="52941" y="120000"/>
                  </a:lnTo>
                  <a:lnTo>
                    <a:pt x="61008" y="120000"/>
                  </a:lnTo>
                  <a:lnTo>
                    <a:pt x="68067" y="120000"/>
                  </a:lnTo>
                  <a:lnTo>
                    <a:pt x="80672" y="117931"/>
                  </a:lnTo>
                  <a:lnTo>
                    <a:pt x="87731" y="117931"/>
                  </a:lnTo>
                  <a:lnTo>
                    <a:pt x="94285" y="120000"/>
                  </a:lnTo>
                  <a:lnTo>
                    <a:pt x="103865" y="112758"/>
                  </a:lnTo>
                  <a:lnTo>
                    <a:pt x="110924" y="105517"/>
                  </a:lnTo>
                  <a:lnTo>
                    <a:pt x="116470" y="96206"/>
                  </a:lnTo>
                  <a:lnTo>
                    <a:pt x="120000" y="83793"/>
                  </a:lnTo>
                  <a:close/>
                </a:path>
              </a:pathLst>
            </a:custGeom>
            <a:solidFill>
              <a:srgbClr val="94332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45"/>
            <p:cNvSpPr/>
            <p:nvPr/>
          </p:nvSpPr>
          <p:spPr>
            <a:xfrm flipH="1">
              <a:off x="6821574" y="3465512"/>
              <a:ext cx="344400" cy="11100"/>
            </a:xfrm>
            <a:custGeom>
              <a:rect b="b" l="l" r="r" t="t"/>
              <a:pathLst>
                <a:path extrusionOk="0" h="120000" w="120000">
                  <a:moveTo>
                    <a:pt x="0" y="51428"/>
                  </a:moveTo>
                  <a:lnTo>
                    <a:pt x="16410" y="0"/>
                  </a:lnTo>
                  <a:lnTo>
                    <a:pt x="34358" y="0"/>
                  </a:lnTo>
                  <a:lnTo>
                    <a:pt x="73846" y="51428"/>
                  </a:lnTo>
                  <a:lnTo>
                    <a:pt x="91794" y="85714"/>
                  </a:lnTo>
                  <a:lnTo>
                    <a:pt x="106666" y="119999"/>
                  </a:lnTo>
                  <a:lnTo>
                    <a:pt x="112820" y="119999"/>
                  </a:lnTo>
                  <a:lnTo>
                    <a:pt x="116410" y="119999"/>
                  </a:lnTo>
                  <a:lnTo>
                    <a:pt x="120000" y="119999"/>
                  </a:lnTo>
                </a:path>
              </a:pathLst>
            </a:cu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145"/>
            <p:cNvSpPr/>
            <p:nvPr/>
          </p:nvSpPr>
          <p:spPr>
            <a:xfrm flipH="1">
              <a:off x="6154674" y="2936875"/>
              <a:ext cx="1506600" cy="928800"/>
            </a:xfrm>
            <a:custGeom>
              <a:rect b="b" l="l" r="r" t="t"/>
              <a:pathLst>
                <a:path extrusionOk="0" h="120000" w="120000">
                  <a:moveTo>
                    <a:pt x="39413" y="68923"/>
                  </a:moveTo>
                  <a:lnTo>
                    <a:pt x="31906" y="75076"/>
                  </a:lnTo>
                  <a:lnTo>
                    <a:pt x="32258" y="80205"/>
                  </a:lnTo>
                  <a:lnTo>
                    <a:pt x="32258" y="85128"/>
                  </a:lnTo>
                  <a:lnTo>
                    <a:pt x="31671" y="93128"/>
                  </a:lnTo>
                  <a:lnTo>
                    <a:pt x="29794" y="99897"/>
                  </a:lnTo>
                  <a:lnTo>
                    <a:pt x="27331" y="105641"/>
                  </a:lnTo>
                  <a:lnTo>
                    <a:pt x="23929" y="109948"/>
                  </a:lnTo>
                  <a:lnTo>
                    <a:pt x="19589" y="113641"/>
                  </a:lnTo>
                  <a:lnTo>
                    <a:pt x="14545" y="116512"/>
                  </a:lnTo>
                  <a:lnTo>
                    <a:pt x="8563" y="120000"/>
                  </a:lnTo>
                  <a:lnTo>
                    <a:pt x="0" y="101743"/>
                  </a:lnTo>
                  <a:lnTo>
                    <a:pt x="2111" y="102153"/>
                  </a:lnTo>
                  <a:lnTo>
                    <a:pt x="4574" y="101743"/>
                  </a:lnTo>
                  <a:lnTo>
                    <a:pt x="6686" y="101333"/>
                  </a:lnTo>
                  <a:lnTo>
                    <a:pt x="8563" y="99897"/>
                  </a:lnTo>
                  <a:lnTo>
                    <a:pt x="12316" y="96000"/>
                  </a:lnTo>
                  <a:lnTo>
                    <a:pt x="15014" y="90871"/>
                  </a:lnTo>
                  <a:lnTo>
                    <a:pt x="16891" y="85538"/>
                  </a:lnTo>
                  <a:lnTo>
                    <a:pt x="18533" y="81230"/>
                  </a:lnTo>
                  <a:lnTo>
                    <a:pt x="20410" y="73641"/>
                  </a:lnTo>
                  <a:lnTo>
                    <a:pt x="24985" y="73641"/>
                  </a:lnTo>
                  <a:lnTo>
                    <a:pt x="26041" y="73230"/>
                  </a:lnTo>
                  <a:lnTo>
                    <a:pt x="26862" y="72205"/>
                  </a:lnTo>
                  <a:lnTo>
                    <a:pt x="27331" y="70358"/>
                  </a:lnTo>
                  <a:lnTo>
                    <a:pt x="27917" y="67487"/>
                  </a:lnTo>
                  <a:lnTo>
                    <a:pt x="28152" y="67487"/>
                  </a:lnTo>
                  <a:lnTo>
                    <a:pt x="28739" y="66051"/>
                  </a:lnTo>
                  <a:lnTo>
                    <a:pt x="29794" y="64615"/>
                  </a:lnTo>
                  <a:lnTo>
                    <a:pt x="31085" y="62153"/>
                  </a:lnTo>
                  <a:lnTo>
                    <a:pt x="34369" y="56820"/>
                  </a:lnTo>
                  <a:lnTo>
                    <a:pt x="38357" y="50256"/>
                  </a:lnTo>
                  <a:lnTo>
                    <a:pt x="46686" y="35897"/>
                  </a:lnTo>
                  <a:lnTo>
                    <a:pt x="50439" y="29743"/>
                  </a:lnTo>
                  <a:lnTo>
                    <a:pt x="51847" y="27282"/>
                  </a:lnTo>
                  <a:lnTo>
                    <a:pt x="52903" y="25435"/>
                  </a:lnTo>
                  <a:lnTo>
                    <a:pt x="55014" y="21538"/>
                  </a:lnTo>
                  <a:lnTo>
                    <a:pt x="57712" y="18666"/>
                  </a:lnTo>
                  <a:lnTo>
                    <a:pt x="60410" y="16820"/>
                  </a:lnTo>
                  <a:lnTo>
                    <a:pt x="63343" y="14974"/>
                  </a:lnTo>
                  <a:lnTo>
                    <a:pt x="66275" y="13948"/>
                  </a:lnTo>
                  <a:lnTo>
                    <a:pt x="69208" y="13538"/>
                  </a:lnTo>
                  <a:lnTo>
                    <a:pt x="74604" y="13948"/>
                  </a:lnTo>
                  <a:lnTo>
                    <a:pt x="76246" y="14358"/>
                  </a:lnTo>
                  <a:lnTo>
                    <a:pt x="78123" y="14974"/>
                  </a:lnTo>
                  <a:lnTo>
                    <a:pt x="80469" y="15384"/>
                  </a:lnTo>
                  <a:lnTo>
                    <a:pt x="83167" y="15794"/>
                  </a:lnTo>
                  <a:lnTo>
                    <a:pt x="89384" y="16820"/>
                  </a:lnTo>
                  <a:lnTo>
                    <a:pt x="96070" y="16820"/>
                  </a:lnTo>
                  <a:lnTo>
                    <a:pt x="102521" y="15384"/>
                  </a:lnTo>
                  <a:lnTo>
                    <a:pt x="105689" y="14358"/>
                  </a:lnTo>
                  <a:lnTo>
                    <a:pt x="108739" y="12512"/>
                  </a:lnTo>
                  <a:lnTo>
                    <a:pt x="111085" y="10666"/>
                  </a:lnTo>
                  <a:lnTo>
                    <a:pt x="113196" y="7794"/>
                  </a:lnTo>
                  <a:lnTo>
                    <a:pt x="115073" y="4307"/>
                  </a:lnTo>
                  <a:lnTo>
                    <a:pt x="116480" y="0"/>
                  </a:lnTo>
                  <a:lnTo>
                    <a:pt x="117536" y="3487"/>
                  </a:lnTo>
                  <a:lnTo>
                    <a:pt x="118357" y="7794"/>
                  </a:lnTo>
                  <a:lnTo>
                    <a:pt x="119648" y="16820"/>
                  </a:lnTo>
                  <a:lnTo>
                    <a:pt x="120000" y="21538"/>
                  </a:lnTo>
                  <a:lnTo>
                    <a:pt x="119648" y="25846"/>
                  </a:lnTo>
                  <a:lnTo>
                    <a:pt x="119178" y="29743"/>
                  </a:lnTo>
                  <a:lnTo>
                    <a:pt x="118123" y="33025"/>
                  </a:lnTo>
                  <a:lnTo>
                    <a:pt x="116950" y="34871"/>
                  </a:lnTo>
                  <a:lnTo>
                    <a:pt x="115659" y="36923"/>
                  </a:lnTo>
                  <a:lnTo>
                    <a:pt x="112492" y="38358"/>
                  </a:lnTo>
                  <a:lnTo>
                    <a:pt x="110615" y="38769"/>
                  </a:lnTo>
                  <a:lnTo>
                    <a:pt x="108152" y="38769"/>
                  </a:lnTo>
                  <a:lnTo>
                    <a:pt x="105219" y="38769"/>
                  </a:lnTo>
                  <a:lnTo>
                    <a:pt x="101700" y="38358"/>
                  </a:lnTo>
                  <a:lnTo>
                    <a:pt x="97712" y="37333"/>
                  </a:lnTo>
                  <a:lnTo>
                    <a:pt x="93372" y="35897"/>
                  </a:lnTo>
                  <a:lnTo>
                    <a:pt x="83753" y="32000"/>
                  </a:lnTo>
                  <a:lnTo>
                    <a:pt x="78944" y="30564"/>
                  </a:lnTo>
                  <a:lnTo>
                    <a:pt x="74604" y="29743"/>
                  </a:lnTo>
                  <a:lnTo>
                    <a:pt x="70615" y="30153"/>
                  </a:lnTo>
                  <a:lnTo>
                    <a:pt x="67331" y="31589"/>
                  </a:lnTo>
                  <a:lnTo>
                    <a:pt x="63812" y="34871"/>
                  </a:lnTo>
                  <a:lnTo>
                    <a:pt x="60058" y="39179"/>
                  </a:lnTo>
                  <a:lnTo>
                    <a:pt x="51847" y="49641"/>
                  </a:lnTo>
                  <a:lnTo>
                    <a:pt x="47741" y="54974"/>
                  </a:lnTo>
                  <a:lnTo>
                    <a:pt x="44222" y="60307"/>
                  </a:lnTo>
                  <a:lnTo>
                    <a:pt x="41290" y="65025"/>
                  </a:lnTo>
                  <a:lnTo>
                    <a:pt x="39413" y="68923"/>
                  </a:lnTo>
                  <a:close/>
                </a:path>
              </a:pathLst>
            </a:custGeom>
            <a:solidFill>
              <a:srgbClr val="DE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145"/>
            <p:cNvSpPr/>
            <p:nvPr/>
          </p:nvSpPr>
          <p:spPr>
            <a:xfrm flipH="1">
              <a:off x="7426237" y="3679825"/>
              <a:ext cx="150900" cy="166800"/>
            </a:xfrm>
            <a:custGeom>
              <a:rect b="b" l="l" r="r" t="t"/>
              <a:pathLst>
                <a:path extrusionOk="0" h="120000" w="120000">
                  <a:moveTo>
                    <a:pt x="0" y="29714"/>
                  </a:moveTo>
                  <a:lnTo>
                    <a:pt x="61747" y="120000"/>
                  </a:lnTo>
                  <a:lnTo>
                    <a:pt x="120000" y="101714"/>
                  </a:lnTo>
                  <a:lnTo>
                    <a:pt x="53592" y="0"/>
                  </a:lnTo>
                  <a:lnTo>
                    <a:pt x="26796" y="19428"/>
                  </a:lnTo>
                  <a:lnTo>
                    <a:pt x="0" y="2971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145"/>
            <p:cNvSpPr/>
            <p:nvPr/>
          </p:nvSpPr>
          <p:spPr>
            <a:xfrm flipH="1">
              <a:off x="7313662" y="3562350"/>
              <a:ext cx="158700" cy="231900"/>
            </a:xfrm>
            <a:custGeom>
              <a:rect b="b" l="l" r="r" t="t"/>
              <a:pathLst>
                <a:path extrusionOk="0" h="120000" w="120000">
                  <a:moveTo>
                    <a:pt x="0" y="40273"/>
                  </a:moveTo>
                  <a:lnTo>
                    <a:pt x="73333" y="119999"/>
                  </a:lnTo>
                  <a:lnTo>
                    <a:pt x="98888" y="108493"/>
                  </a:lnTo>
                  <a:lnTo>
                    <a:pt x="120000" y="95342"/>
                  </a:lnTo>
                  <a:lnTo>
                    <a:pt x="33333" y="0"/>
                  </a:lnTo>
                  <a:lnTo>
                    <a:pt x="17777" y="18904"/>
                  </a:lnTo>
                  <a:lnTo>
                    <a:pt x="0" y="40273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145"/>
            <p:cNvSpPr/>
            <p:nvPr/>
          </p:nvSpPr>
          <p:spPr>
            <a:xfrm flipH="1">
              <a:off x="7256537" y="3487737"/>
              <a:ext cx="142800" cy="211200"/>
            </a:xfrm>
            <a:custGeom>
              <a:rect b="b" l="l" r="r" t="t"/>
              <a:pathLst>
                <a:path extrusionOk="0" h="120000" w="120000">
                  <a:moveTo>
                    <a:pt x="0" y="10827"/>
                  </a:moveTo>
                  <a:lnTo>
                    <a:pt x="100206" y="120000"/>
                  </a:lnTo>
                  <a:lnTo>
                    <a:pt x="113814" y="92932"/>
                  </a:lnTo>
                  <a:lnTo>
                    <a:pt x="120000" y="56842"/>
                  </a:lnTo>
                  <a:lnTo>
                    <a:pt x="65567" y="0"/>
                  </a:lnTo>
                  <a:lnTo>
                    <a:pt x="54432" y="9022"/>
                  </a:lnTo>
                  <a:lnTo>
                    <a:pt x="37113" y="10827"/>
                  </a:lnTo>
                  <a:lnTo>
                    <a:pt x="0" y="10827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145"/>
            <p:cNvSpPr/>
            <p:nvPr/>
          </p:nvSpPr>
          <p:spPr>
            <a:xfrm flipH="1">
              <a:off x="7172412" y="3381375"/>
              <a:ext cx="115800" cy="125400"/>
            </a:xfrm>
            <a:custGeom>
              <a:rect b="b" l="l" r="r" t="t"/>
              <a:pathLst>
                <a:path extrusionOk="0" h="120000" w="120000">
                  <a:moveTo>
                    <a:pt x="0" y="53164"/>
                  </a:moveTo>
                  <a:lnTo>
                    <a:pt x="46153" y="120000"/>
                  </a:lnTo>
                  <a:lnTo>
                    <a:pt x="120000" y="88101"/>
                  </a:lnTo>
                  <a:lnTo>
                    <a:pt x="60000" y="0"/>
                  </a:lnTo>
                  <a:lnTo>
                    <a:pt x="24615" y="27341"/>
                  </a:lnTo>
                  <a:lnTo>
                    <a:pt x="0" y="5316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145"/>
            <p:cNvSpPr/>
            <p:nvPr/>
          </p:nvSpPr>
          <p:spPr>
            <a:xfrm flipH="1">
              <a:off x="7078662" y="3281362"/>
              <a:ext cx="114300" cy="150900"/>
            </a:xfrm>
            <a:custGeom>
              <a:rect b="b" l="l" r="r" t="t"/>
              <a:pathLst>
                <a:path extrusionOk="0" h="120000" w="120000">
                  <a:moveTo>
                    <a:pt x="0" y="46736"/>
                  </a:moveTo>
                  <a:lnTo>
                    <a:pt x="60000" y="120000"/>
                  </a:lnTo>
                  <a:lnTo>
                    <a:pt x="87692" y="99789"/>
                  </a:lnTo>
                  <a:lnTo>
                    <a:pt x="120000" y="75789"/>
                  </a:lnTo>
                  <a:lnTo>
                    <a:pt x="60000" y="0"/>
                  </a:lnTo>
                  <a:lnTo>
                    <a:pt x="0" y="46736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145"/>
            <p:cNvSpPr/>
            <p:nvPr/>
          </p:nvSpPr>
          <p:spPr>
            <a:xfrm flipH="1">
              <a:off x="6978700" y="3181350"/>
              <a:ext cx="120600" cy="158700"/>
            </a:xfrm>
            <a:custGeom>
              <a:rect b="b" l="l" r="r" t="t"/>
              <a:pathLst>
                <a:path extrusionOk="0" h="120000" w="120000">
                  <a:moveTo>
                    <a:pt x="0" y="44400"/>
                  </a:moveTo>
                  <a:lnTo>
                    <a:pt x="64390" y="120000"/>
                  </a:lnTo>
                  <a:lnTo>
                    <a:pt x="120000" y="84000"/>
                  </a:lnTo>
                  <a:lnTo>
                    <a:pt x="54146" y="0"/>
                  </a:lnTo>
                  <a:lnTo>
                    <a:pt x="0" y="444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145"/>
            <p:cNvSpPr/>
            <p:nvPr/>
          </p:nvSpPr>
          <p:spPr>
            <a:xfrm flipH="1">
              <a:off x="6869049" y="3089275"/>
              <a:ext cx="135000" cy="169800"/>
            </a:xfrm>
            <a:custGeom>
              <a:rect b="b" l="l" r="r" t="t"/>
              <a:pathLst>
                <a:path extrusionOk="0" h="120000" w="120000">
                  <a:moveTo>
                    <a:pt x="6521" y="31401"/>
                  </a:moveTo>
                  <a:lnTo>
                    <a:pt x="0" y="35887"/>
                  </a:lnTo>
                  <a:lnTo>
                    <a:pt x="62608" y="120000"/>
                  </a:lnTo>
                  <a:lnTo>
                    <a:pt x="120000" y="88598"/>
                  </a:lnTo>
                  <a:lnTo>
                    <a:pt x="50869" y="0"/>
                  </a:lnTo>
                  <a:lnTo>
                    <a:pt x="6521" y="3140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145"/>
            <p:cNvSpPr/>
            <p:nvPr/>
          </p:nvSpPr>
          <p:spPr>
            <a:xfrm flipH="1">
              <a:off x="6727962" y="3041650"/>
              <a:ext cx="122100" cy="136500"/>
            </a:xfrm>
            <a:custGeom>
              <a:rect b="b" l="l" r="r" t="t"/>
              <a:pathLst>
                <a:path extrusionOk="0" h="120000" w="120000">
                  <a:moveTo>
                    <a:pt x="0" y="5581"/>
                  </a:moveTo>
                  <a:lnTo>
                    <a:pt x="43373" y="120000"/>
                  </a:lnTo>
                  <a:lnTo>
                    <a:pt x="79518" y="113023"/>
                  </a:lnTo>
                  <a:lnTo>
                    <a:pt x="119999" y="110232"/>
                  </a:lnTo>
                  <a:lnTo>
                    <a:pt x="76626" y="0"/>
                  </a:lnTo>
                  <a:lnTo>
                    <a:pt x="40481" y="2790"/>
                  </a:lnTo>
                  <a:lnTo>
                    <a:pt x="0" y="558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145"/>
            <p:cNvSpPr/>
            <p:nvPr/>
          </p:nvSpPr>
          <p:spPr>
            <a:xfrm flipH="1">
              <a:off x="6562750" y="3055937"/>
              <a:ext cx="98400" cy="139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5074" y="105000"/>
                  </a:lnTo>
                  <a:lnTo>
                    <a:pt x="120000" y="120000"/>
                  </a:lnTo>
                  <a:lnTo>
                    <a:pt x="98507" y="6818"/>
                  </a:lnTo>
                  <a:lnTo>
                    <a:pt x="46567" y="2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145"/>
            <p:cNvSpPr/>
            <p:nvPr/>
          </p:nvSpPr>
          <p:spPr>
            <a:xfrm flipH="1">
              <a:off x="6405499" y="3063875"/>
              <a:ext cx="96900" cy="165000"/>
            </a:xfrm>
            <a:custGeom>
              <a:rect b="b" l="l" r="r" t="t"/>
              <a:pathLst>
                <a:path extrusionOk="0" h="120000" w="120000">
                  <a:moveTo>
                    <a:pt x="0" y="2307"/>
                  </a:moveTo>
                  <a:lnTo>
                    <a:pt x="29090" y="109615"/>
                  </a:lnTo>
                  <a:lnTo>
                    <a:pt x="120000" y="120000"/>
                  </a:lnTo>
                  <a:lnTo>
                    <a:pt x="90909" y="0"/>
                  </a:lnTo>
                  <a:lnTo>
                    <a:pt x="0" y="2307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45"/>
            <p:cNvSpPr/>
            <p:nvPr/>
          </p:nvSpPr>
          <p:spPr>
            <a:xfrm flipH="1">
              <a:off x="6249887" y="3025775"/>
              <a:ext cx="101700" cy="211200"/>
            </a:xfrm>
            <a:custGeom>
              <a:rect b="b" l="l" r="r" t="t"/>
              <a:pathLst>
                <a:path extrusionOk="0" h="120000" w="120000">
                  <a:moveTo>
                    <a:pt x="0" y="15338"/>
                  </a:moveTo>
                  <a:lnTo>
                    <a:pt x="31304" y="120000"/>
                  </a:lnTo>
                  <a:lnTo>
                    <a:pt x="80000" y="120000"/>
                  </a:lnTo>
                  <a:lnTo>
                    <a:pt x="120000" y="120000"/>
                  </a:lnTo>
                  <a:lnTo>
                    <a:pt x="83478" y="0"/>
                  </a:lnTo>
                  <a:lnTo>
                    <a:pt x="43478" y="9022"/>
                  </a:lnTo>
                  <a:lnTo>
                    <a:pt x="0" y="1533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45"/>
            <p:cNvSpPr/>
            <p:nvPr/>
          </p:nvSpPr>
          <p:spPr>
            <a:xfrm flipH="1">
              <a:off x="6154674" y="2936875"/>
              <a:ext cx="1506600" cy="928800"/>
            </a:xfrm>
            <a:custGeom>
              <a:rect b="b" l="l" r="r" t="t"/>
              <a:pathLst>
                <a:path extrusionOk="0" h="120000" w="120000">
                  <a:moveTo>
                    <a:pt x="39413" y="68923"/>
                  </a:moveTo>
                  <a:lnTo>
                    <a:pt x="31906" y="75076"/>
                  </a:lnTo>
                  <a:lnTo>
                    <a:pt x="32258" y="80205"/>
                  </a:lnTo>
                  <a:lnTo>
                    <a:pt x="32258" y="85128"/>
                  </a:lnTo>
                  <a:lnTo>
                    <a:pt x="31671" y="93128"/>
                  </a:lnTo>
                  <a:lnTo>
                    <a:pt x="29794" y="99897"/>
                  </a:lnTo>
                  <a:lnTo>
                    <a:pt x="27331" y="105641"/>
                  </a:lnTo>
                  <a:lnTo>
                    <a:pt x="23929" y="109948"/>
                  </a:lnTo>
                  <a:lnTo>
                    <a:pt x="19589" y="113641"/>
                  </a:lnTo>
                  <a:lnTo>
                    <a:pt x="14545" y="116512"/>
                  </a:lnTo>
                  <a:lnTo>
                    <a:pt x="8563" y="120000"/>
                  </a:lnTo>
                  <a:lnTo>
                    <a:pt x="0" y="101743"/>
                  </a:lnTo>
                  <a:lnTo>
                    <a:pt x="2111" y="102153"/>
                  </a:lnTo>
                  <a:lnTo>
                    <a:pt x="4574" y="101743"/>
                  </a:lnTo>
                  <a:lnTo>
                    <a:pt x="6686" y="101333"/>
                  </a:lnTo>
                  <a:lnTo>
                    <a:pt x="8563" y="99897"/>
                  </a:lnTo>
                  <a:lnTo>
                    <a:pt x="12316" y="96000"/>
                  </a:lnTo>
                  <a:lnTo>
                    <a:pt x="15014" y="90871"/>
                  </a:lnTo>
                  <a:lnTo>
                    <a:pt x="16891" y="85538"/>
                  </a:lnTo>
                  <a:lnTo>
                    <a:pt x="18533" y="81230"/>
                  </a:lnTo>
                  <a:lnTo>
                    <a:pt x="20410" y="73641"/>
                  </a:lnTo>
                  <a:lnTo>
                    <a:pt x="24985" y="73641"/>
                  </a:lnTo>
                  <a:lnTo>
                    <a:pt x="26041" y="73230"/>
                  </a:lnTo>
                  <a:lnTo>
                    <a:pt x="26862" y="72205"/>
                  </a:lnTo>
                  <a:lnTo>
                    <a:pt x="27331" y="70358"/>
                  </a:lnTo>
                  <a:lnTo>
                    <a:pt x="27917" y="67487"/>
                  </a:lnTo>
                  <a:lnTo>
                    <a:pt x="28152" y="67487"/>
                  </a:lnTo>
                  <a:lnTo>
                    <a:pt x="28739" y="66051"/>
                  </a:lnTo>
                  <a:lnTo>
                    <a:pt x="29794" y="64615"/>
                  </a:lnTo>
                  <a:lnTo>
                    <a:pt x="31085" y="62153"/>
                  </a:lnTo>
                  <a:lnTo>
                    <a:pt x="34369" y="56820"/>
                  </a:lnTo>
                  <a:lnTo>
                    <a:pt x="38357" y="50256"/>
                  </a:lnTo>
                  <a:lnTo>
                    <a:pt x="46686" y="35897"/>
                  </a:lnTo>
                  <a:lnTo>
                    <a:pt x="50439" y="29743"/>
                  </a:lnTo>
                  <a:lnTo>
                    <a:pt x="51847" y="27282"/>
                  </a:lnTo>
                  <a:lnTo>
                    <a:pt x="52903" y="25435"/>
                  </a:lnTo>
                  <a:lnTo>
                    <a:pt x="55014" y="21538"/>
                  </a:lnTo>
                  <a:lnTo>
                    <a:pt x="57712" y="18666"/>
                  </a:lnTo>
                  <a:lnTo>
                    <a:pt x="60410" y="16820"/>
                  </a:lnTo>
                  <a:lnTo>
                    <a:pt x="63343" y="14974"/>
                  </a:lnTo>
                  <a:lnTo>
                    <a:pt x="66275" y="13948"/>
                  </a:lnTo>
                  <a:lnTo>
                    <a:pt x="69208" y="13538"/>
                  </a:lnTo>
                  <a:lnTo>
                    <a:pt x="74604" y="13948"/>
                  </a:lnTo>
                  <a:lnTo>
                    <a:pt x="76246" y="14358"/>
                  </a:lnTo>
                  <a:lnTo>
                    <a:pt x="78123" y="14974"/>
                  </a:lnTo>
                  <a:lnTo>
                    <a:pt x="80469" y="15384"/>
                  </a:lnTo>
                  <a:lnTo>
                    <a:pt x="83167" y="15794"/>
                  </a:lnTo>
                  <a:lnTo>
                    <a:pt x="89384" y="16820"/>
                  </a:lnTo>
                  <a:lnTo>
                    <a:pt x="96070" y="16820"/>
                  </a:lnTo>
                  <a:lnTo>
                    <a:pt x="102521" y="15384"/>
                  </a:lnTo>
                  <a:lnTo>
                    <a:pt x="105689" y="14358"/>
                  </a:lnTo>
                  <a:lnTo>
                    <a:pt x="108739" y="12512"/>
                  </a:lnTo>
                  <a:lnTo>
                    <a:pt x="111085" y="10666"/>
                  </a:lnTo>
                  <a:lnTo>
                    <a:pt x="113196" y="7794"/>
                  </a:lnTo>
                  <a:lnTo>
                    <a:pt x="115073" y="4307"/>
                  </a:lnTo>
                  <a:lnTo>
                    <a:pt x="116480" y="0"/>
                  </a:lnTo>
                  <a:lnTo>
                    <a:pt x="117536" y="3487"/>
                  </a:lnTo>
                  <a:lnTo>
                    <a:pt x="118357" y="7794"/>
                  </a:lnTo>
                  <a:lnTo>
                    <a:pt x="119648" y="16820"/>
                  </a:lnTo>
                  <a:lnTo>
                    <a:pt x="120000" y="21538"/>
                  </a:lnTo>
                  <a:lnTo>
                    <a:pt x="119648" y="25846"/>
                  </a:lnTo>
                  <a:lnTo>
                    <a:pt x="119178" y="29743"/>
                  </a:lnTo>
                  <a:lnTo>
                    <a:pt x="118123" y="33025"/>
                  </a:lnTo>
                  <a:lnTo>
                    <a:pt x="116950" y="34871"/>
                  </a:lnTo>
                  <a:lnTo>
                    <a:pt x="115659" y="36923"/>
                  </a:lnTo>
                  <a:lnTo>
                    <a:pt x="112492" y="38358"/>
                  </a:lnTo>
                  <a:lnTo>
                    <a:pt x="110615" y="38769"/>
                  </a:lnTo>
                  <a:lnTo>
                    <a:pt x="108152" y="38769"/>
                  </a:lnTo>
                  <a:lnTo>
                    <a:pt x="105219" y="38769"/>
                  </a:lnTo>
                  <a:lnTo>
                    <a:pt x="101700" y="38358"/>
                  </a:lnTo>
                  <a:lnTo>
                    <a:pt x="97712" y="37333"/>
                  </a:lnTo>
                  <a:lnTo>
                    <a:pt x="93372" y="35897"/>
                  </a:lnTo>
                  <a:lnTo>
                    <a:pt x="83753" y="32000"/>
                  </a:lnTo>
                  <a:lnTo>
                    <a:pt x="78944" y="30564"/>
                  </a:lnTo>
                  <a:lnTo>
                    <a:pt x="74604" y="29743"/>
                  </a:lnTo>
                  <a:lnTo>
                    <a:pt x="70615" y="30153"/>
                  </a:lnTo>
                  <a:lnTo>
                    <a:pt x="67331" y="31589"/>
                  </a:lnTo>
                  <a:lnTo>
                    <a:pt x="63812" y="34871"/>
                  </a:lnTo>
                  <a:lnTo>
                    <a:pt x="60058" y="39179"/>
                  </a:lnTo>
                  <a:lnTo>
                    <a:pt x="51847" y="49641"/>
                  </a:lnTo>
                  <a:lnTo>
                    <a:pt x="47741" y="54974"/>
                  </a:lnTo>
                  <a:lnTo>
                    <a:pt x="44222" y="60307"/>
                  </a:lnTo>
                  <a:lnTo>
                    <a:pt x="41290" y="65025"/>
                  </a:lnTo>
                  <a:lnTo>
                    <a:pt x="39413" y="68923"/>
                  </a:lnTo>
                  <a:close/>
                </a:path>
              </a:pathLst>
            </a:custGeom>
            <a:solidFill>
              <a:srgbClr val="FF33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45"/>
            <p:cNvSpPr/>
            <p:nvPr/>
          </p:nvSpPr>
          <p:spPr>
            <a:xfrm flipH="1">
              <a:off x="7289650" y="3086100"/>
              <a:ext cx="819300" cy="641400"/>
            </a:xfrm>
            <a:custGeom>
              <a:rect b="b" l="l" r="r" t="t"/>
              <a:pathLst>
                <a:path extrusionOk="0" h="120000" w="120000">
                  <a:moveTo>
                    <a:pt x="100575" y="48118"/>
                  </a:moveTo>
                  <a:lnTo>
                    <a:pt x="100575" y="45445"/>
                  </a:lnTo>
                  <a:lnTo>
                    <a:pt x="101223" y="41881"/>
                  </a:lnTo>
                  <a:lnTo>
                    <a:pt x="103597" y="37128"/>
                  </a:lnTo>
                  <a:lnTo>
                    <a:pt x="107050" y="32970"/>
                  </a:lnTo>
                  <a:lnTo>
                    <a:pt x="108561" y="32376"/>
                  </a:lnTo>
                  <a:lnTo>
                    <a:pt x="110071" y="31782"/>
                  </a:lnTo>
                  <a:lnTo>
                    <a:pt x="114388" y="33861"/>
                  </a:lnTo>
                  <a:lnTo>
                    <a:pt x="117410" y="36534"/>
                  </a:lnTo>
                  <a:lnTo>
                    <a:pt x="119352" y="40693"/>
                  </a:lnTo>
                  <a:lnTo>
                    <a:pt x="120000" y="46039"/>
                  </a:lnTo>
                  <a:lnTo>
                    <a:pt x="120000" y="51683"/>
                  </a:lnTo>
                  <a:lnTo>
                    <a:pt x="118920" y="57920"/>
                  </a:lnTo>
                  <a:lnTo>
                    <a:pt x="116978" y="69801"/>
                  </a:lnTo>
                  <a:lnTo>
                    <a:pt x="115899" y="73960"/>
                  </a:lnTo>
                  <a:lnTo>
                    <a:pt x="115035" y="76633"/>
                  </a:lnTo>
                  <a:lnTo>
                    <a:pt x="113525" y="78118"/>
                  </a:lnTo>
                  <a:lnTo>
                    <a:pt x="111582" y="78712"/>
                  </a:lnTo>
                  <a:lnTo>
                    <a:pt x="103165" y="78712"/>
                  </a:lnTo>
                  <a:lnTo>
                    <a:pt x="99712" y="89702"/>
                  </a:lnTo>
                  <a:lnTo>
                    <a:pt x="96690" y="95940"/>
                  </a:lnTo>
                  <a:lnTo>
                    <a:pt x="93237" y="103663"/>
                  </a:lnTo>
                  <a:lnTo>
                    <a:pt x="88273" y="111089"/>
                  </a:lnTo>
                  <a:lnTo>
                    <a:pt x="81366" y="116732"/>
                  </a:lnTo>
                  <a:lnTo>
                    <a:pt x="77913" y="118811"/>
                  </a:lnTo>
                  <a:lnTo>
                    <a:pt x="74028" y="119405"/>
                  </a:lnTo>
                  <a:lnTo>
                    <a:pt x="69496" y="120000"/>
                  </a:lnTo>
                  <a:lnTo>
                    <a:pt x="65611" y="119405"/>
                  </a:lnTo>
                  <a:lnTo>
                    <a:pt x="64100" y="118811"/>
                  </a:lnTo>
                  <a:lnTo>
                    <a:pt x="62589" y="118811"/>
                  </a:lnTo>
                  <a:lnTo>
                    <a:pt x="58273" y="118811"/>
                  </a:lnTo>
                  <a:lnTo>
                    <a:pt x="56762" y="117326"/>
                  </a:lnTo>
                  <a:lnTo>
                    <a:pt x="55683" y="116732"/>
                  </a:lnTo>
                  <a:lnTo>
                    <a:pt x="55251" y="114653"/>
                  </a:lnTo>
                  <a:lnTo>
                    <a:pt x="56330" y="111089"/>
                  </a:lnTo>
                  <a:lnTo>
                    <a:pt x="56330" y="111980"/>
                  </a:lnTo>
                  <a:lnTo>
                    <a:pt x="55251" y="111980"/>
                  </a:lnTo>
                  <a:lnTo>
                    <a:pt x="52230" y="113168"/>
                  </a:lnTo>
                  <a:lnTo>
                    <a:pt x="48776" y="112574"/>
                  </a:lnTo>
                  <a:lnTo>
                    <a:pt x="46834" y="111089"/>
                  </a:lnTo>
                  <a:lnTo>
                    <a:pt x="45323" y="108415"/>
                  </a:lnTo>
                  <a:lnTo>
                    <a:pt x="38848" y="94455"/>
                  </a:lnTo>
                  <a:lnTo>
                    <a:pt x="37553" y="92376"/>
                  </a:lnTo>
                  <a:lnTo>
                    <a:pt x="35395" y="90297"/>
                  </a:lnTo>
                  <a:lnTo>
                    <a:pt x="33453" y="90297"/>
                  </a:lnTo>
                  <a:lnTo>
                    <a:pt x="31942" y="91782"/>
                  </a:lnTo>
                  <a:lnTo>
                    <a:pt x="29568" y="93861"/>
                  </a:lnTo>
                  <a:lnTo>
                    <a:pt x="26546" y="96534"/>
                  </a:lnTo>
                  <a:lnTo>
                    <a:pt x="19640" y="101584"/>
                  </a:lnTo>
                  <a:lnTo>
                    <a:pt x="15755" y="103663"/>
                  </a:lnTo>
                  <a:lnTo>
                    <a:pt x="11870" y="103663"/>
                  </a:lnTo>
                  <a:lnTo>
                    <a:pt x="8417" y="102178"/>
                  </a:lnTo>
                  <a:lnTo>
                    <a:pt x="5395" y="99504"/>
                  </a:lnTo>
                  <a:lnTo>
                    <a:pt x="3453" y="95346"/>
                  </a:lnTo>
                  <a:lnTo>
                    <a:pt x="2805" y="91188"/>
                  </a:lnTo>
                  <a:lnTo>
                    <a:pt x="2805" y="87623"/>
                  </a:lnTo>
                  <a:lnTo>
                    <a:pt x="3884" y="83465"/>
                  </a:lnTo>
                  <a:lnTo>
                    <a:pt x="7769" y="77227"/>
                  </a:lnTo>
                  <a:lnTo>
                    <a:pt x="12733" y="72475"/>
                  </a:lnTo>
                  <a:lnTo>
                    <a:pt x="8848" y="70396"/>
                  </a:lnTo>
                  <a:lnTo>
                    <a:pt x="4964" y="66237"/>
                  </a:lnTo>
                  <a:lnTo>
                    <a:pt x="1942" y="60594"/>
                  </a:lnTo>
                  <a:lnTo>
                    <a:pt x="0" y="53762"/>
                  </a:lnTo>
                  <a:lnTo>
                    <a:pt x="0" y="50198"/>
                  </a:lnTo>
                  <a:lnTo>
                    <a:pt x="431" y="46039"/>
                  </a:lnTo>
                  <a:lnTo>
                    <a:pt x="1510" y="41881"/>
                  </a:lnTo>
                  <a:lnTo>
                    <a:pt x="2805" y="38613"/>
                  </a:lnTo>
                  <a:lnTo>
                    <a:pt x="5395" y="34455"/>
                  </a:lnTo>
                  <a:lnTo>
                    <a:pt x="8417" y="30891"/>
                  </a:lnTo>
                  <a:lnTo>
                    <a:pt x="12733" y="27623"/>
                  </a:lnTo>
                  <a:lnTo>
                    <a:pt x="17697" y="24059"/>
                  </a:lnTo>
                  <a:lnTo>
                    <a:pt x="19640" y="14257"/>
                  </a:lnTo>
                  <a:lnTo>
                    <a:pt x="22661" y="15148"/>
                  </a:lnTo>
                  <a:lnTo>
                    <a:pt x="25035" y="15148"/>
                  </a:lnTo>
                  <a:lnTo>
                    <a:pt x="29568" y="11584"/>
                  </a:lnTo>
                  <a:lnTo>
                    <a:pt x="33453" y="6831"/>
                  </a:lnTo>
                  <a:lnTo>
                    <a:pt x="36906" y="0"/>
                  </a:lnTo>
                  <a:lnTo>
                    <a:pt x="41007" y="4752"/>
                  </a:lnTo>
                  <a:lnTo>
                    <a:pt x="44460" y="8019"/>
                  </a:lnTo>
                  <a:lnTo>
                    <a:pt x="45971" y="12178"/>
                  </a:lnTo>
                  <a:lnTo>
                    <a:pt x="47266" y="17227"/>
                  </a:lnTo>
                  <a:lnTo>
                    <a:pt x="47913" y="20495"/>
                  </a:lnTo>
                  <a:lnTo>
                    <a:pt x="47913" y="22574"/>
                  </a:lnTo>
                  <a:lnTo>
                    <a:pt x="49424" y="26138"/>
                  </a:lnTo>
                  <a:lnTo>
                    <a:pt x="51366" y="26732"/>
                  </a:lnTo>
                  <a:lnTo>
                    <a:pt x="54172" y="26732"/>
                  </a:lnTo>
                  <a:lnTo>
                    <a:pt x="58705" y="26732"/>
                  </a:lnTo>
                  <a:lnTo>
                    <a:pt x="62589" y="28217"/>
                  </a:lnTo>
                  <a:lnTo>
                    <a:pt x="66690" y="30891"/>
                  </a:lnTo>
                  <a:lnTo>
                    <a:pt x="71007" y="35049"/>
                  </a:lnTo>
                  <a:lnTo>
                    <a:pt x="75539" y="40099"/>
                  </a:lnTo>
                  <a:lnTo>
                    <a:pt x="79856" y="41881"/>
                  </a:lnTo>
                  <a:lnTo>
                    <a:pt x="83956" y="42772"/>
                  </a:lnTo>
                  <a:lnTo>
                    <a:pt x="88920" y="41287"/>
                  </a:lnTo>
                  <a:lnTo>
                    <a:pt x="93237" y="40099"/>
                  </a:lnTo>
                  <a:lnTo>
                    <a:pt x="96690" y="40099"/>
                  </a:lnTo>
                  <a:lnTo>
                    <a:pt x="99280" y="42772"/>
                  </a:lnTo>
                  <a:lnTo>
                    <a:pt x="100143" y="45445"/>
                  </a:lnTo>
                  <a:lnTo>
                    <a:pt x="100575" y="48118"/>
                  </a:lnTo>
                  <a:close/>
                </a:path>
              </a:pathLst>
            </a:custGeom>
            <a:solidFill>
              <a:srgbClr val="FFCCC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45"/>
            <p:cNvSpPr/>
            <p:nvPr/>
          </p:nvSpPr>
          <p:spPr>
            <a:xfrm flipH="1">
              <a:off x="6586574" y="2535237"/>
              <a:ext cx="1404900" cy="924000"/>
            </a:xfrm>
            <a:custGeom>
              <a:rect b="b" l="l" r="r" t="t"/>
              <a:pathLst>
                <a:path extrusionOk="0" h="120000" w="120000">
                  <a:moveTo>
                    <a:pt x="58113" y="120000"/>
                  </a:moveTo>
                  <a:lnTo>
                    <a:pt x="59245" y="111752"/>
                  </a:lnTo>
                  <a:lnTo>
                    <a:pt x="59874" y="107422"/>
                  </a:lnTo>
                  <a:lnTo>
                    <a:pt x="59874" y="103505"/>
                  </a:lnTo>
                  <a:lnTo>
                    <a:pt x="59496" y="99793"/>
                  </a:lnTo>
                  <a:lnTo>
                    <a:pt x="58364" y="96907"/>
                  </a:lnTo>
                  <a:lnTo>
                    <a:pt x="56603" y="95051"/>
                  </a:lnTo>
                  <a:lnTo>
                    <a:pt x="54088" y="93608"/>
                  </a:lnTo>
                  <a:lnTo>
                    <a:pt x="53207" y="94020"/>
                  </a:lnTo>
                  <a:lnTo>
                    <a:pt x="52327" y="94432"/>
                  </a:lnTo>
                  <a:lnTo>
                    <a:pt x="50314" y="97319"/>
                  </a:lnTo>
                  <a:lnTo>
                    <a:pt x="48930" y="100618"/>
                  </a:lnTo>
                  <a:lnTo>
                    <a:pt x="48553" y="103092"/>
                  </a:lnTo>
                  <a:lnTo>
                    <a:pt x="48553" y="104948"/>
                  </a:lnTo>
                  <a:lnTo>
                    <a:pt x="48301" y="103092"/>
                  </a:lnTo>
                  <a:lnTo>
                    <a:pt x="47798" y="101237"/>
                  </a:lnTo>
                  <a:lnTo>
                    <a:pt x="46289" y="99381"/>
                  </a:lnTo>
                  <a:lnTo>
                    <a:pt x="44276" y="99381"/>
                  </a:lnTo>
                  <a:lnTo>
                    <a:pt x="41761" y="100206"/>
                  </a:lnTo>
                  <a:lnTo>
                    <a:pt x="38867" y="101237"/>
                  </a:lnTo>
                  <a:lnTo>
                    <a:pt x="36477" y="100618"/>
                  </a:lnTo>
                  <a:lnTo>
                    <a:pt x="33962" y="99381"/>
                  </a:lnTo>
                  <a:lnTo>
                    <a:pt x="31320" y="95876"/>
                  </a:lnTo>
                  <a:lnTo>
                    <a:pt x="28805" y="92989"/>
                  </a:lnTo>
                  <a:lnTo>
                    <a:pt x="26415" y="91134"/>
                  </a:lnTo>
                  <a:lnTo>
                    <a:pt x="24150" y="90103"/>
                  </a:lnTo>
                  <a:lnTo>
                    <a:pt x="21509" y="90103"/>
                  </a:lnTo>
                  <a:lnTo>
                    <a:pt x="19874" y="90103"/>
                  </a:lnTo>
                  <a:lnTo>
                    <a:pt x="18742" y="89690"/>
                  </a:lnTo>
                  <a:lnTo>
                    <a:pt x="17861" y="87216"/>
                  </a:lnTo>
                  <a:lnTo>
                    <a:pt x="17861" y="85773"/>
                  </a:lnTo>
                  <a:lnTo>
                    <a:pt x="17484" y="83505"/>
                  </a:lnTo>
                  <a:lnTo>
                    <a:pt x="16729" y="80000"/>
                  </a:lnTo>
                  <a:lnTo>
                    <a:pt x="15849" y="77113"/>
                  </a:lnTo>
                  <a:lnTo>
                    <a:pt x="13836" y="74845"/>
                  </a:lnTo>
                  <a:lnTo>
                    <a:pt x="11446" y="71546"/>
                  </a:lnTo>
                  <a:lnTo>
                    <a:pt x="8930" y="69072"/>
                  </a:lnTo>
                  <a:lnTo>
                    <a:pt x="6037" y="66597"/>
                  </a:lnTo>
                  <a:lnTo>
                    <a:pt x="2893" y="65773"/>
                  </a:lnTo>
                  <a:lnTo>
                    <a:pt x="1383" y="66185"/>
                  </a:lnTo>
                  <a:lnTo>
                    <a:pt x="0" y="66597"/>
                  </a:lnTo>
                  <a:lnTo>
                    <a:pt x="2012" y="63711"/>
                  </a:lnTo>
                  <a:lnTo>
                    <a:pt x="3396" y="61443"/>
                  </a:lnTo>
                  <a:lnTo>
                    <a:pt x="4528" y="58969"/>
                  </a:lnTo>
                  <a:lnTo>
                    <a:pt x="5786" y="57113"/>
                  </a:lnTo>
                  <a:lnTo>
                    <a:pt x="6918" y="53195"/>
                  </a:lnTo>
                  <a:lnTo>
                    <a:pt x="7169" y="50721"/>
                  </a:lnTo>
                  <a:lnTo>
                    <a:pt x="7798" y="47835"/>
                  </a:lnTo>
                  <a:lnTo>
                    <a:pt x="8553" y="45567"/>
                  </a:lnTo>
                  <a:lnTo>
                    <a:pt x="10314" y="43092"/>
                  </a:lnTo>
                  <a:lnTo>
                    <a:pt x="12327" y="41649"/>
                  </a:lnTo>
                  <a:lnTo>
                    <a:pt x="14968" y="41237"/>
                  </a:lnTo>
                  <a:lnTo>
                    <a:pt x="17484" y="41237"/>
                  </a:lnTo>
                  <a:lnTo>
                    <a:pt x="19874" y="41649"/>
                  </a:lnTo>
                  <a:lnTo>
                    <a:pt x="22138" y="43711"/>
                  </a:lnTo>
                  <a:lnTo>
                    <a:pt x="23899" y="45567"/>
                  </a:lnTo>
                  <a:lnTo>
                    <a:pt x="29056" y="44123"/>
                  </a:lnTo>
                  <a:lnTo>
                    <a:pt x="34465" y="43711"/>
                  </a:lnTo>
                  <a:lnTo>
                    <a:pt x="39119" y="44123"/>
                  </a:lnTo>
                  <a:lnTo>
                    <a:pt x="40880" y="44536"/>
                  </a:lnTo>
                  <a:lnTo>
                    <a:pt x="42012" y="45567"/>
                  </a:lnTo>
                  <a:lnTo>
                    <a:pt x="43773" y="48453"/>
                  </a:lnTo>
                  <a:lnTo>
                    <a:pt x="44905" y="50309"/>
                  </a:lnTo>
                  <a:lnTo>
                    <a:pt x="46037" y="51340"/>
                  </a:lnTo>
                  <a:lnTo>
                    <a:pt x="46918" y="51340"/>
                  </a:lnTo>
                  <a:lnTo>
                    <a:pt x="48050" y="50309"/>
                  </a:lnTo>
                  <a:lnTo>
                    <a:pt x="50943" y="48453"/>
                  </a:lnTo>
                  <a:lnTo>
                    <a:pt x="53836" y="45979"/>
                  </a:lnTo>
                  <a:lnTo>
                    <a:pt x="55220" y="44123"/>
                  </a:lnTo>
                  <a:lnTo>
                    <a:pt x="56603" y="41649"/>
                  </a:lnTo>
                  <a:lnTo>
                    <a:pt x="58113" y="38762"/>
                  </a:lnTo>
                  <a:lnTo>
                    <a:pt x="59496" y="35051"/>
                  </a:lnTo>
                  <a:lnTo>
                    <a:pt x="60754" y="32577"/>
                  </a:lnTo>
                  <a:lnTo>
                    <a:pt x="61886" y="29690"/>
                  </a:lnTo>
                  <a:lnTo>
                    <a:pt x="63899" y="25773"/>
                  </a:lnTo>
                  <a:lnTo>
                    <a:pt x="66163" y="22061"/>
                  </a:lnTo>
                  <a:lnTo>
                    <a:pt x="68805" y="18144"/>
                  </a:lnTo>
                  <a:lnTo>
                    <a:pt x="71949" y="13814"/>
                  </a:lnTo>
                  <a:lnTo>
                    <a:pt x="75345" y="10103"/>
                  </a:lnTo>
                  <a:lnTo>
                    <a:pt x="79119" y="6597"/>
                  </a:lnTo>
                  <a:lnTo>
                    <a:pt x="83144" y="3711"/>
                  </a:lnTo>
                  <a:lnTo>
                    <a:pt x="87798" y="1443"/>
                  </a:lnTo>
                  <a:lnTo>
                    <a:pt x="92327" y="0"/>
                  </a:lnTo>
                  <a:lnTo>
                    <a:pt x="97232" y="0"/>
                  </a:lnTo>
                  <a:lnTo>
                    <a:pt x="102767" y="412"/>
                  </a:lnTo>
                  <a:lnTo>
                    <a:pt x="108176" y="2886"/>
                  </a:lnTo>
                  <a:lnTo>
                    <a:pt x="113962" y="6597"/>
                  </a:lnTo>
                  <a:lnTo>
                    <a:pt x="120000" y="11958"/>
                  </a:lnTo>
                  <a:lnTo>
                    <a:pt x="114465" y="11958"/>
                  </a:lnTo>
                  <a:lnTo>
                    <a:pt x="109308" y="11958"/>
                  </a:lnTo>
                  <a:lnTo>
                    <a:pt x="104779" y="11958"/>
                  </a:lnTo>
                  <a:lnTo>
                    <a:pt x="100377" y="12371"/>
                  </a:lnTo>
                  <a:lnTo>
                    <a:pt x="96603" y="13814"/>
                  </a:lnTo>
                  <a:lnTo>
                    <a:pt x="93207" y="15876"/>
                  </a:lnTo>
                  <a:lnTo>
                    <a:pt x="90062" y="18556"/>
                  </a:lnTo>
                  <a:lnTo>
                    <a:pt x="87421" y="22886"/>
                  </a:lnTo>
                  <a:lnTo>
                    <a:pt x="84528" y="28659"/>
                  </a:lnTo>
                  <a:lnTo>
                    <a:pt x="80880" y="35876"/>
                  </a:lnTo>
                  <a:lnTo>
                    <a:pt x="76855" y="44123"/>
                  </a:lnTo>
                  <a:lnTo>
                    <a:pt x="72830" y="53608"/>
                  </a:lnTo>
                  <a:lnTo>
                    <a:pt x="69056" y="62886"/>
                  </a:lnTo>
                  <a:lnTo>
                    <a:pt x="65911" y="72371"/>
                  </a:lnTo>
                  <a:lnTo>
                    <a:pt x="63270" y="81443"/>
                  </a:lnTo>
                  <a:lnTo>
                    <a:pt x="62767" y="85360"/>
                  </a:lnTo>
                  <a:lnTo>
                    <a:pt x="62138" y="89690"/>
                  </a:lnTo>
                  <a:lnTo>
                    <a:pt x="61509" y="96494"/>
                  </a:lnTo>
                  <a:lnTo>
                    <a:pt x="61257" y="102061"/>
                  </a:lnTo>
                  <a:lnTo>
                    <a:pt x="61006" y="107010"/>
                  </a:lnTo>
                  <a:lnTo>
                    <a:pt x="60754" y="110721"/>
                  </a:lnTo>
                  <a:lnTo>
                    <a:pt x="60377" y="114226"/>
                  </a:lnTo>
                  <a:lnTo>
                    <a:pt x="60125" y="116494"/>
                  </a:lnTo>
                  <a:lnTo>
                    <a:pt x="59245" y="118556"/>
                  </a:lnTo>
                  <a:lnTo>
                    <a:pt x="58113" y="120000"/>
                  </a:lnTo>
                  <a:close/>
                </a:path>
              </a:pathLst>
            </a:custGeom>
            <a:solidFill>
              <a:srgbClr val="339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45"/>
            <p:cNvSpPr/>
            <p:nvPr/>
          </p:nvSpPr>
          <p:spPr>
            <a:xfrm flipH="1">
              <a:off x="7856587" y="3041650"/>
              <a:ext cx="273000" cy="125400"/>
            </a:xfrm>
            <a:custGeom>
              <a:rect b="b" l="l" r="r" t="t"/>
              <a:pathLst>
                <a:path extrusionOk="0" h="120000" w="120000">
                  <a:moveTo>
                    <a:pt x="68108" y="115443"/>
                  </a:moveTo>
                  <a:lnTo>
                    <a:pt x="77189" y="120000"/>
                  </a:lnTo>
                  <a:lnTo>
                    <a:pt x="84324" y="120000"/>
                  </a:lnTo>
                  <a:lnTo>
                    <a:pt x="97945" y="101772"/>
                  </a:lnTo>
                  <a:lnTo>
                    <a:pt x="109621" y="77468"/>
                  </a:lnTo>
                  <a:lnTo>
                    <a:pt x="120000" y="42531"/>
                  </a:lnTo>
                  <a:lnTo>
                    <a:pt x="107027" y="24303"/>
                  </a:lnTo>
                  <a:lnTo>
                    <a:pt x="92108" y="6075"/>
                  </a:lnTo>
                  <a:lnTo>
                    <a:pt x="75891" y="0"/>
                  </a:lnTo>
                  <a:lnTo>
                    <a:pt x="68108" y="3037"/>
                  </a:lnTo>
                  <a:lnTo>
                    <a:pt x="60972" y="6075"/>
                  </a:lnTo>
                  <a:lnTo>
                    <a:pt x="50594" y="34936"/>
                  </a:lnTo>
                  <a:lnTo>
                    <a:pt x="40216" y="48607"/>
                  </a:lnTo>
                  <a:lnTo>
                    <a:pt x="34378" y="51645"/>
                  </a:lnTo>
                  <a:lnTo>
                    <a:pt x="28540" y="48607"/>
                  </a:lnTo>
                  <a:lnTo>
                    <a:pt x="20756" y="45569"/>
                  </a:lnTo>
                  <a:lnTo>
                    <a:pt x="13621" y="37974"/>
                  </a:lnTo>
                  <a:lnTo>
                    <a:pt x="0" y="59240"/>
                  </a:lnTo>
                  <a:lnTo>
                    <a:pt x="17513" y="80506"/>
                  </a:lnTo>
                  <a:lnTo>
                    <a:pt x="32432" y="98734"/>
                  </a:lnTo>
                  <a:lnTo>
                    <a:pt x="49297" y="112405"/>
                  </a:lnTo>
                  <a:lnTo>
                    <a:pt x="68108" y="11544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45"/>
            <p:cNvSpPr/>
            <p:nvPr/>
          </p:nvSpPr>
          <p:spPr>
            <a:xfrm flipH="1">
              <a:off x="7412049" y="3211512"/>
              <a:ext cx="696900" cy="298500"/>
            </a:xfrm>
            <a:custGeom>
              <a:rect b="b" l="l" r="r" t="t"/>
              <a:pathLst>
                <a:path extrusionOk="0" h="120000" w="120000">
                  <a:moveTo>
                    <a:pt x="120000" y="31276"/>
                  </a:moveTo>
                  <a:lnTo>
                    <a:pt x="119492" y="20425"/>
                  </a:lnTo>
                  <a:lnTo>
                    <a:pt x="72558" y="65106"/>
                  </a:lnTo>
                  <a:lnTo>
                    <a:pt x="71797" y="56170"/>
                  </a:lnTo>
                  <a:lnTo>
                    <a:pt x="70274" y="47234"/>
                  </a:lnTo>
                  <a:lnTo>
                    <a:pt x="65454" y="32553"/>
                  </a:lnTo>
                  <a:lnTo>
                    <a:pt x="59112" y="20425"/>
                  </a:lnTo>
                  <a:lnTo>
                    <a:pt x="51501" y="10212"/>
                  </a:lnTo>
                  <a:lnTo>
                    <a:pt x="42875" y="4468"/>
                  </a:lnTo>
                  <a:lnTo>
                    <a:pt x="34756" y="0"/>
                  </a:lnTo>
                  <a:lnTo>
                    <a:pt x="27145" y="0"/>
                  </a:lnTo>
                  <a:lnTo>
                    <a:pt x="20803" y="1276"/>
                  </a:lnTo>
                  <a:lnTo>
                    <a:pt x="14968" y="8936"/>
                  </a:lnTo>
                  <a:lnTo>
                    <a:pt x="9894" y="15957"/>
                  </a:lnTo>
                  <a:lnTo>
                    <a:pt x="6342" y="23617"/>
                  </a:lnTo>
                  <a:lnTo>
                    <a:pt x="3298" y="32553"/>
                  </a:lnTo>
                  <a:lnTo>
                    <a:pt x="1775" y="39574"/>
                  </a:lnTo>
                  <a:lnTo>
                    <a:pt x="507" y="48510"/>
                  </a:lnTo>
                  <a:lnTo>
                    <a:pt x="0" y="57446"/>
                  </a:lnTo>
                  <a:lnTo>
                    <a:pt x="0" y="65106"/>
                  </a:lnTo>
                  <a:lnTo>
                    <a:pt x="2283" y="79787"/>
                  </a:lnTo>
                  <a:lnTo>
                    <a:pt x="5835" y="91914"/>
                  </a:lnTo>
                  <a:lnTo>
                    <a:pt x="10401" y="100851"/>
                  </a:lnTo>
                  <a:lnTo>
                    <a:pt x="14968" y="105319"/>
                  </a:lnTo>
                  <a:lnTo>
                    <a:pt x="22071" y="109787"/>
                  </a:lnTo>
                  <a:lnTo>
                    <a:pt x="29429" y="114255"/>
                  </a:lnTo>
                  <a:lnTo>
                    <a:pt x="38308" y="118723"/>
                  </a:lnTo>
                  <a:lnTo>
                    <a:pt x="46427" y="120000"/>
                  </a:lnTo>
                  <a:lnTo>
                    <a:pt x="54545" y="120000"/>
                  </a:lnTo>
                  <a:lnTo>
                    <a:pt x="61395" y="115531"/>
                  </a:lnTo>
                  <a:lnTo>
                    <a:pt x="67230" y="106595"/>
                  </a:lnTo>
                  <a:lnTo>
                    <a:pt x="69513" y="99574"/>
                  </a:lnTo>
                  <a:lnTo>
                    <a:pt x="71289" y="90638"/>
                  </a:lnTo>
                  <a:lnTo>
                    <a:pt x="71797" y="82978"/>
                  </a:lnTo>
                  <a:lnTo>
                    <a:pt x="120000" y="31276"/>
                  </a:lnTo>
                  <a:close/>
                </a:path>
              </a:pathLst>
            </a:custGeom>
            <a:solidFill>
              <a:srgbClr val="99CC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45"/>
            <p:cNvSpPr/>
            <p:nvPr/>
          </p:nvSpPr>
          <p:spPr>
            <a:xfrm flipH="1">
              <a:off x="7961199" y="3259137"/>
              <a:ext cx="128700" cy="147600"/>
            </a:xfrm>
            <a:custGeom>
              <a:rect b="b" l="l" r="r" t="t"/>
              <a:pathLst>
                <a:path extrusionOk="0" h="120000" w="120000">
                  <a:moveTo>
                    <a:pt x="41379" y="120000"/>
                  </a:moveTo>
                  <a:lnTo>
                    <a:pt x="26206" y="110967"/>
                  </a:lnTo>
                  <a:lnTo>
                    <a:pt x="13793" y="101935"/>
                  </a:lnTo>
                  <a:lnTo>
                    <a:pt x="4137" y="90322"/>
                  </a:lnTo>
                  <a:lnTo>
                    <a:pt x="0" y="81290"/>
                  </a:lnTo>
                  <a:lnTo>
                    <a:pt x="4137" y="68387"/>
                  </a:lnTo>
                  <a:lnTo>
                    <a:pt x="6896" y="56774"/>
                  </a:lnTo>
                  <a:lnTo>
                    <a:pt x="23448" y="36129"/>
                  </a:lnTo>
                  <a:lnTo>
                    <a:pt x="45517" y="20645"/>
                  </a:lnTo>
                  <a:lnTo>
                    <a:pt x="73103" y="6451"/>
                  </a:lnTo>
                  <a:lnTo>
                    <a:pt x="97931" y="0"/>
                  </a:lnTo>
                  <a:lnTo>
                    <a:pt x="120000" y="2580"/>
                  </a:lnTo>
                  <a:lnTo>
                    <a:pt x="92413" y="18064"/>
                  </a:lnTo>
                  <a:lnTo>
                    <a:pt x="73103" y="33548"/>
                  </a:lnTo>
                  <a:lnTo>
                    <a:pt x="57931" y="50322"/>
                  </a:lnTo>
                  <a:lnTo>
                    <a:pt x="48275" y="68387"/>
                  </a:lnTo>
                  <a:lnTo>
                    <a:pt x="41379" y="86451"/>
                  </a:lnTo>
                  <a:lnTo>
                    <a:pt x="38620" y="99354"/>
                  </a:lnTo>
                  <a:lnTo>
                    <a:pt x="38620" y="110967"/>
                  </a:lnTo>
                  <a:lnTo>
                    <a:pt x="41379" y="1200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6" name="Google Shape;3866;p145"/>
          <p:cNvSpPr txBox="1"/>
          <p:nvPr/>
        </p:nvSpPr>
        <p:spPr>
          <a:xfrm>
            <a:off x="1120888" y="35680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ice rink?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67" name="Google Shape;3867;p145"/>
          <p:cNvSpPr txBox="1"/>
          <p:nvPr/>
        </p:nvSpPr>
        <p:spPr>
          <a:xfrm>
            <a:off x="1120900" y="4284125"/>
            <a:ext cx="6397500" cy="10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go ice-skating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at the ice rink.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46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35 / 38</a:t>
            </a:r>
            <a:endParaRPr/>
          </a:p>
        </p:txBody>
      </p:sp>
      <p:pic>
        <p:nvPicPr>
          <p:cNvPr descr="Adelante" id="3873" name="Google Shape;3873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874" name="Google Shape;387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5" name="Google Shape;3875;p146"/>
          <p:cNvGrpSpPr/>
          <p:nvPr/>
        </p:nvGrpSpPr>
        <p:grpSpPr>
          <a:xfrm>
            <a:off x="8101012" y="2205037"/>
            <a:ext cx="792162" cy="819150"/>
            <a:chOff x="1187450" y="5013325"/>
            <a:chExt cx="792162" cy="819150"/>
          </a:xfrm>
        </p:grpSpPr>
        <p:sp>
          <p:nvSpPr>
            <p:cNvPr id="3876" name="Google Shape;3876;p146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77" name="Google Shape;3877;p146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878" name="Google Shape;3878;p146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146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146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146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146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146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146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146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146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146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146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89" name="Google Shape;3889;p146"/>
          <p:cNvGrpSpPr/>
          <p:nvPr/>
        </p:nvGrpSpPr>
        <p:grpSpPr>
          <a:xfrm>
            <a:off x="8194675" y="3224212"/>
            <a:ext cx="698500" cy="708025"/>
            <a:chOff x="7380287" y="4365625"/>
            <a:chExt cx="698500" cy="708025"/>
          </a:xfrm>
        </p:grpSpPr>
        <p:sp>
          <p:nvSpPr>
            <p:cNvPr id="3890" name="Google Shape;3890;p146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46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2" name="Google Shape;3892;p146"/>
          <p:cNvSpPr/>
          <p:nvPr/>
        </p:nvSpPr>
        <p:spPr>
          <a:xfrm>
            <a:off x="2268537" y="5661025"/>
            <a:ext cx="40322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aquarium</a:t>
            </a:r>
            <a:endParaRPr/>
          </a:p>
        </p:txBody>
      </p:sp>
      <p:pic>
        <p:nvPicPr>
          <p:cNvPr descr="acuario" id="3893" name="Google Shape;3893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1484312"/>
            <a:ext cx="5276850" cy="386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4" name="Google Shape;3894;p146"/>
          <p:cNvGrpSpPr/>
          <p:nvPr/>
        </p:nvGrpSpPr>
        <p:grpSpPr>
          <a:xfrm>
            <a:off x="4140200" y="2276475"/>
            <a:ext cx="215900" cy="792162"/>
            <a:chOff x="1692275" y="1700212"/>
            <a:chExt cx="215900" cy="792162"/>
          </a:xfrm>
        </p:grpSpPr>
        <p:sp>
          <p:nvSpPr>
            <p:cNvPr id="3895" name="Google Shape;3895;p146"/>
            <p:cNvSpPr/>
            <p:nvPr/>
          </p:nvSpPr>
          <p:spPr>
            <a:xfrm>
              <a:off x="1692275" y="2420937"/>
              <a:ext cx="71437" cy="71437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46"/>
            <p:cNvSpPr/>
            <p:nvPr/>
          </p:nvSpPr>
          <p:spPr>
            <a:xfrm>
              <a:off x="1692275" y="2205037"/>
              <a:ext cx="144462" cy="144462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46"/>
            <p:cNvSpPr/>
            <p:nvPr/>
          </p:nvSpPr>
          <p:spPr>
            <a:xfrm>
              <a:off x="1692275" y="1989137"/>
              <a:ext cx="142875" cy="14287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46"/>
            <p:cNvSpPr/>
            <p:nvPr/>
          </p:nvSpPr>
          <p:spPr>
            <a:xfrm>
              <a:off x="1692275" y="1700212"/>
              <a:ext cx="215900" cy="2159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147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35 / 38</a:t>
            </a:r>
            <a:endParaRPr/>
          </a:p>
        </p:txBody>
      </p:sp>
      <p:pic>
        <p:nvPicPr>
          <p:cNvPr descr="Adelante" id="3904" name="Google Shape;390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905" name="Google Shape;3905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6" name="Google Shape;3906;p147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3907" name="Google Shape;3907;p14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08" name="Google Shape;3908;p14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909" name="Google Shape;3909;p14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14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14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14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14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14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14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14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14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14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14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20" name="Google Shape;3920;p147"/>
          <p:cNvGrpSpPr/>
          <p:nvPr/>
        </p:nvGrpSpPr>
        <p:grpSpPr>
          <a:xfrm>
            <a:off x="8194675" y="3224212"/>
            <a:ext cx="698400" cy="708000"/>
            <a:chOff x="7380287" y="4365625"/>
            <a:chExt cx="698400" cy="708000"/>
          </a:xfrm>
        </p:grpSpPr>
        <p:sp>
          <p:nvSpPr>
            <p:cNvPr id="3921" name="Google Shape;3921;p14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4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3" name="Google Shape;3923;p147"/>
          <p:cNvSpPr/>
          <p:nvPr/>
        </p:nvSpPr>
        <p:spPr>
          <a:xfrm>
            <a:off x="2268537" y="5661025"/>
            <a:ext cx="4032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aquarium</a:t>
            </a:r>
            <a:endParaRPr/>
          </a:p>
        </p:txBody>
      </p:sp>
      <p:pic>
        <p:nvPicPr>
          <p:cNvPr descr="acuario" id="3924" name="Google Shape;3924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950" y="1362706"/>
            <a:ext cx="2540100" cy="1861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5" name="Google Shape;3925;p147"/>
          <p:cNvGrpSpPr/>
          <p:nvPr/>
        </p:nvGrpSpPr>
        <p:grpSpPr>
          <a:xfrm>
            <a:off x="4140200" y="2276475"/>
            <a:ext cx="216000" cy="792125"/>
            <a:chOff x="1692275" y="1700212"/>
            <a:chExt cx="216000" cy="792125"/>
          </a:xfrm>
        </p:grpSpPr>
        <p:sp>
          <p:nvSpPr>
            <p:cNvPr id="3926" name="Google Shape;3926;p147"/>
            <p:cNvSpPr/>
            <p:nvPr/>
          </p:nvSpPr>
          <p:spPr>
            <a:xfrm>
              <a:off x="1692275" y="2420937"/>
              <a:ext cx="71400" cy="71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47"/>
            <p:cNvSpPr/>
            <p:nvPr/>
          </p:nvSpPr>
          <p:spPr>
            <a:xfrm>
              <a:off x="1692275" y="2205037"/>
              <a:ext cx="144600" cy="1446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47"/>
            <p:cNvSpPr/>
            <p:nvPr/>
          </p:nvSpPr>
          <p:spPr>
            <a:xfrm>
              <a:off x="1692275" y="1989137"/>
              <a:ext cx="142800" cy="1428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147"/>
            <p:cNvSpPr/>
            <p:nvPr/>
          </p:nvSpPr>
          <p:spPr>
            <a:xfrm>
              <a:off x="1692275" y="1700212"/>
              <a:ext cx="216000" cy="216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hlink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0" name="Google Shape;3930;p147"/>
          <p:cNvSpPr txBox="1"/>
          <p:nvPr/>
        </p:nvSpPr>
        <p:spPr>
          <a:xfrm>
            <a:off x="1120888" y="3415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aquarium?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31" name="Google Shape;3931;p147"/>
          <p:cNvSpPr txBox="1"/>
          <p:nvPr/>
        </p:nvSpPr>
        <p:spPr>
          <a:xfrm>
            <a:off x="1120900" y="4131725"/>
            <a:ext cx="63975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look at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fish at the aquarium.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148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37 / 38</a:t>
            </a:r>
            <a:endParaRPr/>
          </a:p>
        </p:txBody>
      </p:sp>
      <p:pic>
        <p:nvPicPr>
          <p:cNvPr descr="Atrás" id="3937" name="Google Shape;393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8" name="Google Shape;3938;p148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3939" name="Google Shape;3939;p148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0" name="Google Shape;3940;p148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3941" name="Google Shape;3941;p148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2" name="Google Shape;3942;p148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3" name="Google Shape;3943;p148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4" name="Google Shape;3944;p148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5" name="Google Shape;3945;p148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p148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7" name="Google Shape;3947;p148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8" name="Google Shape;3948;p148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9" name="Google Shape;3949;p148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148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1" name="Google Shape;3951;p148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52" name="Google Shape;3952;p148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3953" name="Google Shape;3953;p148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48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5" name="Google Shape;3955;p148"/>
          <p:cNvSpPr/>
          <p:nvPr/>
        </p:nvSpPr>
        <p:spPr>
          <a:xfrm>
            <a:off x="2627312" y="5661025"/>
            <a:ext cx="35290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  <a:endParaRPr/>
          </a:p>
        </p:txBody>
      </p:sp>
      <p:grpSp>
        <p:nvGrpSpPr>
          <p:cNvPr id="3956" name="Google Shape;3956;p148"/>
          <p:cNvGrpSpPr/>
          <p:nvPr/>
        </p:nvGrpSpPr>
        <p:grpSpPr>
          <a:xfrm>
            <a:off x="1476375" y="1484312"/>
            <a:ext cx="5632450" cy="3632200"/>
            <a:chOff x="1258887" y="1624012"/>
            <a:chExt cx="5632450" cy="3632200"/>
          </a:xfrm>
        </p:grpSpPr>
        <p:pic>
          <p:nvPicPr>
            <p:cNvPr descr="Parking" id="3957" name="Google Shape;3957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8887" y="1624012"/>
              <a:ext cx="5632450" cy="3632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3958" name="Google Shape;3958;p148"/>
            <p:cNvSpPr txBox="1"/>
            <p:nvPr/>
          </p:nvSpPr>
          <p:spPr>
            <a:xfrm>
              <a:off x="2843212" y="2349500"/>
              <a:ext cx="792162" cy="215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b="1" i="0" lang="en-US" sz="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ENTRANCE</a:t>
              </a:r>
              <a:endParaRPr/>
            </a:p>
          </p:txBody>
        </p:sp>
        <p:sp>
          <p:nvSpPr>
            <p:cNvPr id="3959" name="Google Shape;3959;p148"/>
            <p:cNvSpPr txBox="1"/>
            <p:nvPr/>
          </p:nvSpPr>
          <p:spPr>
            <a:xfrm>
              <a:off x="4500562" y="2349500"/>
              <a:ext cx="792162" cy="2159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b="1" i="0" lang="en-US" sz="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EXIT</a:t>
              </a:r>
              <a:endParaRPr/>
            </a:p>
          </p:txBody>
        </p:sp>
      </p:grpSp>
      <p:pic>
        <p:nvPicPr>
          <p:cNvPr descr="Adelante" id="3960" name="Google Shape;396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149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37 / 38</a:t>
            </a:r>
            <a:endParaRPr/>
          </a:p>
        </p:txBody>
      </p:sp>
      <p:pic>
        <p:nvPicPr>
          <p:cNvPr descr="Atrás" id="3966" name="Google Shape;3966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7" name="Google Shape;3967;p14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3968" name="Google Shape;3968;p14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9" name="Google Shape;3969;p14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3970" name="Google Shape;3970;p14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14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14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14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4" name="Google Shape;3974;p14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14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14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14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14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14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14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81" name="Google Shape;3981;p14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982" name="Google Shape;3982;p14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4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4" name="Google Shape;3984;p149"/>
          <p:cNvSpPr/>
          <p:nvPr/>
        </p:nvSpPr>
        <p:spPr>
          <a:xfrm>
            <a:off x="2627312" y="566102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 park</a:t>
            </a:r>
            <a:endParaRPr/>
          </a:p>
        </p:txBody>
      </p:sp>
      <p:grpSp>
        <p:nvGrpSpPr>
          <p:cNvPr id="3985" name="Google Shape;3985;p149"/>
          <p:cNvGrpSpPr/>
          <p:nvPr/>
        </p:nvGrpSpPr>
        <p:grpSpPr>
          <a:xfrm>
            <a:off x="2963632" y="1318988"/>
            <a:ext cx="2856241" cy="1706724"/>
            <a:chOff x="1258887" y="1624012"/>
            <a:chExt cx="5632500" cy="3632100"/>
          </a:xfrm>
        </p:grpSpPr>
        <p:pic>
          <p:nvPicPr>
            <p:cNvPr descr="Parking" id="3986" name="Google Shape;3986;p1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8887" y="1624012"/>
              <a:ext cx="5632500" cy="36321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3987" name="Google Shape;3987;p149"/>
            <p:cNvSpPr txBox="1"/>
            <p:nvPr/>
          </p:nvSpPr>
          <p:spPr>
            <a:xfrm>
              <a:off x="2843212" y="2349500"/>
              <a:ext cx="792300" cy="216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b="1" i="0" lang="en-US" sz="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ENTRANCE</a:t>
              </a:r>
              <a:endParaRPr/>
            </a:p>
          </p:txBody>
        </p:sp>
        <p:sp>
          <p:nvSpPr>
            <p:cNvPr id="3988" name="Google Shape;3988;p149"/>
            <p:cNvSpPr txBox="1"/>
            <p:nvPr/>
          </p:nvSpPr>
          <p:spPr>
            <a:xfrm>
              <a:off x="4500562" y="2349500"/>
              <a:ext cx="792300" cy="216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b="1" i="0" lang="en-US" sz="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EXIT</a:t>
              </a:r>
              <a:endParaRPr/>
            </a:p>
          </p:txBody>
        </p:sp>
      </p:grpSp>
      <p:pic>
        <p:nvPicPr>
          <p:cNvPr descr="Adelante" id="3989" name="Google Shape;3989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149"/>
          <p:cNvSpPr txBox="1"/>
          <p:nvPr/>
        </p:nvSpPr>
        <p:spPr>
          <a:xfrm>
            <a:off x="968500" y="3263225"/>
            <a:ext cx="663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car park?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91" name="Google Shape;3991;p149"/>
          <p:cNvSpPr txBox="1"/>
          <p:nvPr/>
        </p:nvSpPr>
        <p:spPr>
          <a:xfrm>
            <a:off x="968500" y="3979320"/>
            <a:ext cx="6637500" cy="10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park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your car at the car park.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3996" name="Google Shape;399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3997" name="Google Shape;3997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8" name="Google Shape;3998;p150"/>
          <p:cNvGrpSpPr/>
          <p:nvPr/>
        </p:nvGrpSpPr>
        <p:grpSpPr>
          <a:xfrm>
            <a:off x="8101012" y="2205037"/>
            <a:ext cx="792162" cy="819150"/>
            <a:chOff x="1187450" y="5013325"/>
            <a:chExt cx="792162" cy="819150"/>
          </a:xfrm>
        </p:grpSpPr>
        <p:sp>
          <p:nvSpPr>
            <p:cNvPr id="3999" name="Google Shape;3999;p15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0" name="Google Shape;4000;p15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4001" name="Google Shape;4001;p15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2" name="Google Shape;4002;p15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15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4" name="Google Shape;4004;p15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5" name="Google Shape;4005;p15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6" name="Google Shape;4006;p15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7" name="Google Shape;4007;p15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8" name="Google Shape;4008;p15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9" name="Google Shape;4009;p15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0" name="Google Shape;4010;p15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1" name="Google Shape;4011;p15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12" name="Google Shape;4012;p150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4013" name="Google Shape;4013;p15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5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5" name="Google Shape;4015;p150"/>
          <p:cNvSpPr/>
          <p:nvPr/>
        </p:nvSpPr>
        <p:spPr>
          <a:xfrm>
            <a:off x="2555875" y="5661025"/>
            <a:ext cx="36004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town hall</a:t>
            </a:r>
            <a:endParaRPr/>
          </a:p>
        </p:txBody>
      </p:sp>
      <p:pic>
        <p:nvPicPr>
          <p:cNvPr descr="Ayuntamiento" id="4016" name="Google Shape;4016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2700" y="1458278"/>
            <a:ext cx="4546800" cy="34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021" name="Google Shape;4021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022" name="Google Shape;4022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3" name="Google Shape;4023;p151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4024" name="Google Shape;4024;p15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5" name="Google Shape;4025;p15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026" name="Google Shape;4026;p15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15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8" name="Google Shape;4028;p15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9" name="Google Shape;4029;p15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0" name="Google Shape;4030;p15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15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15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15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15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5" name="Google Shape;4035;p15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6" name="Google Shape;4036;p15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37" name="Google Shape;4037;p15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038" name="Google Shape;4038;p15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5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0" name="Google Shape;4040;p151"/>
          <p:cNvSpPr/>
          <p:nvPr/>
        </p:nvSpPr>
        <p:spPr>
          <a:xfrm>
            <a:off x="2555875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town hall</a:t>
            </a:r>
            <a:endParaRPr/>
          </a:p>
        </p:txBody>
      </p:sp>
      <p:pic>
        <p:nvPicPr>
          <p:cNvPr descr="Ayuntamiento" id="4041" name="Google Shape;4041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2975" y="1120370"/>
            <a:ext cx="3026400" cy="23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2" name="Google Shape;4042;p151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town hall?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43" name="Google Shape;4043;p151"/>
          <p:cNvSpPr txBox="1"/>
          <p:nvPr/>
        </p:nvSpPr>
        <p:spPr>
          <a:xfrm>
            <a:off x="1157425" y="4362725"/>
            <a:ext cx="6397500" cy="11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lots of things at the town hall.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30" name="Google Shape;4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31" name="Google Shape;4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2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33" name="Google Shape;433;p2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4" name="Google Shape;434;p2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35" name="Google Shape;435;p2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6" name="Google Shape;446;p2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47" name="Google Shape;447;p2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26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carpenter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in your house.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2" name="Google Shape;452;p26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carpenter</a:t>
            </a:r>
            <a:endParaRPr/>
          </a:p>
        </p:txBody>
      </p:sp>
      <p:pic>
        <p:nvPicPr>
          <p:cNvPr id="453" name="Google Shape;4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938" y="1312824"/>
            <a:ext cx="3524112" cy="23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048" name="Google Shape;4048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049" name="Google Shape;4049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0" name="Google Shape;4050;p152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4051" name="Google Shape;4051;p152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52" name="Google Shape;4052;p152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4053" name="Google Shape;4053;p152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152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152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152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152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152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152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152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152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152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152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64" name="Google Shape;4064;p152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4065" name="Google Shape;4065;p152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52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7" name="Google Shape;4067;p152"/>
          <p:cNvSpPr/>
          <p:nvPr/>
        </p:nvSpPr>
        <p:spPr>
          <a:xfrm>
            <a:off x="1187450" y="5661025"/>
            <a:ext cx="626427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petrol station</a:t>
            </a:r>
            <a:endParaRPr/>
          </a:p>
        </p:txBody>
      </p:sp>
      <p:pic>
        <p:nvPicPr>
          <p:cNvPr descr="gasolinera" id="4068" name="Google Shape;4068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4787" y="1484312"/>
            <a:ext cx="58483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073" name="Google Shape;4073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074" name="Google Shape;4074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5" name="Google Shape;4075;p15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076" name="Google Shape;4076;p15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7" name="Google Shape;4077;p15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078" name="Google Shape;4078;p15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15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15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15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15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15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15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5" name="Google Shape;4085;p15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15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15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15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9" name="Google Shape;4089;p15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090" name="Google Shape;4090;p15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5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2" name="Google Shape;4092;p153"/>
          <p:cNvSpPr/>
          <p:nvPr/>
        </p:nvSpPr>
        <p:spPr>
          <a:xfrm>
            <a:off x="1187450" y="5661025"/>
            <a:ext cx="626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petrol station</a:t>
            </a:r>
            <a:endParaRPr/>
          </a:p>
        </p:txBody>
      </p:sp>
      <p:pic>
        <p:nvPicPr>
          <p:cNvPr descr="gasolinera" id="4093" name="Google Shape;4093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7405" y="1251605"/>
            <a:ext cx="3164400" cy="20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153"/>
          <p:cNvSpPr txBox="1"/>
          <p:nvPr/>
        </p:nvSpPr>
        <p:spPr>
          <a:xfrm>
            <a:off x="1120888" y="35680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What can you do at the petrol station?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5" name="Google Shape;4095;p153"/>
          <p:cNvSpPr txBox="1"/>
          <p:nvPr/>
        </p:nvSpPr>
        <p:spPr>
          <a:xfrm>
            <a:off x="1120900" y="4284125"/>
            <a:ext cx="6397500" cy="10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petrol for your car at the petrol station.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100" name="Google Shape;4100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101" name="Google Shape;4101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2" name="Google Shape;4102;p154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4103" name="Google Shape;4103;p15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4" name="Google Shape;4104;p15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4105" name="Google Shape;4105;p15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15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7" name="Google Shape;4107;p15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15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15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15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15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15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15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15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15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16" name="Google Shape;4116;p154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4117" name="Google Shape;4117;p15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15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9" name="Google Shape;4119;p154"/>
          <p:cNvSpPr/>
          <p:nvPr/>
        </p:nvSpPr>
        <p:spPr>
          <a:xfrm>
            <a:off x="2627312" y="5661025"/>
            <a:ext cx="33845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museum</a:t>
            </a:r>
            <a:endParaRPr/>
          </a:p>
        </p:txBody>
      </p:sp>
      <p:pic>
        <p:nvPicPr>
          <p:cNvPr descr="Museo" id="4120" name="Google Shape;4120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1912" y="1773237"/>
            <a:ext cx="58959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125" name="Google Shape;412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126" name="Google Shape;4126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7" name="Google Shape;4127;p15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128" name="Google Shape;4128;p15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9" name="Google Shape;4129;p15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130" name="Google Shape;4130;p15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15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15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15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15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15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15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15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8" name="Google Shape;4138;p15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9" name="Google Shape;4139;p15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15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41" name="Google Shape;4141;p15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142" name="Google Shape;4142;p15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5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4" name="Google Shape;4144;p155"/>
          <p:cNvSpPr/>
          <p:nvPr/>
        </p:nvSpPr>
        <p:spPr>
          <a:xfrm>
            <a:off x="2627312" y="5661025"/>
            <a:ext cx="3384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museum</a:t>
            </a:r>
            <a:endParaRPr/>
          </a:p>
        </p:txBody>
      </p:sp>
      <p:pic>
        <p:nvPicPr>
          <p:cNvPr descr="Museo" id="4145" name="Google Shape;4145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6755" y="1323655"/>
            <a:ext cx="3545700" cy="19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155"/>
          <p:cNvSpPr txBox="1"/>
          <p:nvPr/>
        </p:nvSpPr>
        <p:spPr>
          <a:xfrm>
            <a:off x="1157425" y="34180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museum?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47" name="Google Shape;4147;p155"/>
          <p:cNvSpPr txBox="1"/>
          <p:nvPr/>
        </p:nvSpPr>
        <p:spPr>
          <a:xfrm>
            <a:off x="1157425" y="4134125"/>
            <a:ext cx="6397500" cy="143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look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old things like statues and paintings at the museum. 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152" name="Google Shape;415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153" name="Google Shape;4153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4" name="Google Shape;4154;p15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155" name="Google Shape;4155;p15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6" name="Google Shape;4156;p15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157" name="Google Shape;4157;p15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15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15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0" name="Google Shape;4160;p15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1" name="Google Shape;4161;p15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2" name="Google Shape;4162;p15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3" name="Google Shape;4163;p15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15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15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15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15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8" name="Google Shape;4168;p15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169" name="Google Shape;4169;p15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15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1" name="Google Shape;4171;p156"/>
          <p:cNvSpPr/>
          <p:nvPr/>
        </p:nvSpPr>
        <p:spPr>
          <a:xfrm>
            <a:off x="2987675" y="5661025"/>
            <a:ext cx="2663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  <a:endParaRPr/>
          </a:p>
        </p:txBody>
      </p:sp>
      <p:pic>
        <p:nvPicPr>
          <p:cNvPr id="4172" name="Google Shape;4172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716" y="1542229"/>
            <a:ext cx="3883613" cy="37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177" name="Google Shape;4177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178" name="Google Shape;4178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9" name="Google Shape;4179;p157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4180" name="Google Shape;4180;p157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1" name="Google Shape;4181;p157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4182" name="Google Shape;4182;p157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157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p157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5" name="Google Shape;4185;p157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157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157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157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157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157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157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157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93" name="Google Shape;4193;p157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4194" name="Google Shape;4194;p157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57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6" name="Google Shape;4196;p157"/>
          <p:cNvSpPr/>
          <p:nvPr/>
        </p:nvSpPr>
        <p:spPr>
          <a:xfrm>
            <a:off x="2987675" y="5661025"/>
            <a:ext cx="266382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bank</a:t>
            </a:r>
            <a:endParaRPr/>
          </a:p>
        </p:txBody>
      </p:sp>
      <p:pic>
        <p:nvPicPr>
          <p:cNvPr id="4197" name="Google Shape;4197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063" y="1168463"/>
            <a:ext cx="2979875" cy="28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" name="Google Shape;4198;p157"/>
          <p:cNvPicPr preferRelativeResize="0"/>
          <p:nvPr/>
        </p:nvPicPr>
        <p:blipFill rotWithShape="1">
          <a:blip r:embed="rId6">
            <a:alphaModFix/>
          </a:blip>
          <a:srcRect b="3979" l="20254" r="19943" t="2606"/>
          <a:stretch/>
        </p:blipFill>
        <p:spPr>
          <a:xfrm>
            <a:off x="5795950" y="2059975"/>
            <a:ext cx="2073675" cy="20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99" name="Google Shape;4199;p157"/>
          <p:cNvSpPr txBox="1"/>
          <p:nvPr/>
        </p:nvSpPr>
        <p:spPr>
          <a:xfrm>
            <a:off x="1120838" y="421473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bank?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00" name="Google Shape;4200;p157"/>
          <p:cNvSpPr txBox="1"/>
          <p:nvPr/>
        </p:nvSpPr>
        <p:spPr>
          <a:xfrm>
            <a:off x="1120838" y="4930850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money at the bank.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205" name="Google Shape;4205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206" name="Google Shape;4206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7" name="Google Shape;4207;p158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4208" name="Google Shape;4208;p158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09" name="Google Shape;4209;p158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4210" name="Google Shape;4210;p158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158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158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158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158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158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158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158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158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158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158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21" name="Google Shape;4221;p158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4222" name="Google Shape;4222;p158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58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4" name="Google Shape;4224;p158"/>
          <p:cNvSpPr/>
          <p:nvPr/>
        </p:nvSpPr>
        <p:spPr>
          <a:xfrm>
            <a:off x="3059112" y="5661025"/>
            <a:ext cx="26654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  <a:endParaRPr/>
          </a:p>
        </p:txBody>
      </p:sp>
      <p:pic>
        <p:nvPicPr>
          <p:cNvPr descr="Cafetería" id="4225" name="Google Shape;4225;p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5" y="1484312"/>
            <a:ext cx="563245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230" name="Google Shape;423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231" name="Google Shape;4231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2" name="Google Shape;4232;p15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233" name="Google Shape;4233;p15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4" name="Google Shape;4234;p15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235" name="Google Shape;4235;p15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4236;p15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7" name="Google Shape;4237;p15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4238;p15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4239;p15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4240;p15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1" name="Google Shape;4241;p15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4242;p15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4243;p15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4244;p15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5" name="Google Shape;4245;p15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46" name="Google Shape;4246;p15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247" name="Google Shape;4247;p15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5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9" name="Google Shape;4249;p159"/>
          <p:cNvSpPr/>
          <p:nvPr/>
        </p:nvSpPr>
        <p:spPr>
          <a:xfrm>
            <a:off x="3059112" y="5661025"/>
            <a:ext cx="26655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café</a:t>
            </a:r>
            <a:endParaRPr/>
          </a:p>
        </p:txBody>
      </p:sp>
      <p:pic>
        <p:nvPicPr>
          <p:cNvPr descr="Cafetería" id="4250" name="Google Shape;4250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4200" y="1306325"/>
            <a:ext cx="3135300" cy="2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1" name="Google Shape;4251;p159"/>
          <p:cNvSpPr txBox="1"/>
          <p:nvPr/>
        </p:nvSpPr>
        <p:spPr>
          <a:xfrm>
            <a:off x="1120888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café?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52" name="Google Shape;4252;p159"/>
          <p:cNvSpPr txBox="1"/>
          <p:nvPr/>
        </p:nvSpPr>
        <p:spPr>
          <a:xfrm>
            <a:off x="1120888" y="43627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drink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coffee at the café.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7" name="Google Shape;4257;p160"/>
          <p:cNvGrpSpPr/>
          <p:nvPr/>
        </p:nvGrpSpPr>
        <p:grpSpPr>
          <a:xfrm>
            <a:off x="1804206" y="2488072"/>
            <a:ext cx="2426148" cy="1474814"/>
            <a:chOff x="1547812" y="1446212"/>
            <a:chExt cx="5216400" cy="3927600"/>
          </a:xfrm>
        </p:grpSpPr>
        <p:pic>
          <p:nvPicPr>
            <p:cNvPr descr="Carnicería" id="4258" name="Google Shape;4258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47812" y="1446212"/>
              <a:ext cx="5216400" cy="392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9" name="Google Shape;4259;p160"/>
            <p:cNvSpPr txBox="1"/>
            <p:nvPr/>
          </p:nvSpPr>
          <p:spPr>
            <a:xfrm>
              <a:off x="3635375" y="3213100"/>
              <a:ext cx="360300" cy="1224000"/>
            </a:xfrm>
            <a:prstGeom prst="rect">
              <a:avLst/>
            </a:prstGeom>
            <a:gradFill>
              <a:gsLst>
                <a:gs pos="0">
                  <a:srgbClr val="576869"/>
                </a:gs>
                <a:gs pos="100000">
                  <a:schemeClr val="accent1"/>
                </a:gs>
              </a:gsLst>
              <a:lin ang="5400012" scaled="0"/>
            </a:gradFill>
            <a:ln cap="flat" cmpd="sng" w="2857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estaurant" id="4260" name="Google Shape;4260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0400" y="2339876"/>
            <a:ext cx="2055600" cy="16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1" name="Google Shape;4261;p160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restaurant?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2" name="Google Shape;4262;p160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The restaurant is next to the butcher’s.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p161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post office?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68" name="Google Shape;4268;p161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The post office is next to the newsagent’s.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orreos" id="4269" name="Google Shape;426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881" y="2276631"/>
            <a:ext cx="2720100" cy="186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ltitienda" id="4270" name="Google Shape;4270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2725" y="2311325"/>
            <a:ext cx="2616600" cy="18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58" name="Google Shape;4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59" name="Google Shape;4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2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61" name="Google Shape;461;p2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" name="Google Shape;462;p2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63" name="Google Shape;463;p2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4" name="Google Shape;474;p2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475" name="Google Shape;475;p2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27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478" name="Google Shape;478;p27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9" name="Google Shape;479;p27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in your house.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builder</a:t>
            </a:r>
            <a:endParaRPr/>
          </a:p>
        </p:txBody>
      </p:sp>
      <p:pic>
        <p:nvPicPr>
          <p:cNvPr id="481" name="Google Shape;4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763" y="1208575"/>
            <a:ext cx="4212133" cy="23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162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bank?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76" name="Google Shape;4276;p162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The bank is next to the hospital.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77" name="Google Shape;4277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825" y="2276625"/>
            <a:ext cx="1959900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8" name="Google Shape;4278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296" y="2276627"/>
            <a:ext cx="1953146" cy="18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163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bank?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84" name="Google Shape;4284;p163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The bank is between the hospital and the bookshop.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85" name="Google Shape;4285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75" y="2276625"/>
            <a:ext cx="1959900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6" name="Google Shape;4286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46" y="2338852"/>
            <a:ext cx="1953146" cy="1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7" name="Google Shape;4287;p163"/>
          <p:cNvPicPr preferRelativeResize="0"/>
          <p:nvPr/>
        </p:nvPicPr>
        <p:blipFill rotWithShape="1">
          <a:blip r:embed="rId5">
            <a:alphaModFix/>
          </a:blip>
          <a:srcRect b="5615" l="0" r="0" t="0"/>
          <a:stretch/>
        </p:blipFill>
        <p:spPr>
          <a:xfrm>
            <a:off x="5630025" y="2276619"/>
            <a:ext cx="2010653" cy="18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164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swimming pool?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3" name="Google Shape;4293;p164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The swimming pool is between the shopping center and the stadium.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entro_comercial" id="4294" name="Google Shape;429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776" y="2375725"/>
            <a:ext cx="2464500" cy="169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tadio" id="4295" name="Google Shape;4295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3250" y="2644525"/>
            <a:ext cx="2327400" cy="143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scina" id="4296" name="Google Shape;4296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750" y="3016525"/>
            <a:ext cx="2063400" cy="10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0" name="Shape 4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" name="Google Shape;4301;p165"/>
          <p:cNvSpPr txBox="1"/>
          <p:nvPr/>
        </p:nvSpPr>
        <p:spPr>
          <a:xfrm>
            <a:off x="1006775" y="13181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Where is the your home?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02" name="Google Shape;4302;p165"/>
          <p:cNvSpPr txBox="1"/>
          <p:nvPr/>
        </p:nvSpPr>
        <p:spPr>
          <a:xfrm>
            <a:off x="1006775" y="4174325"/>
            <a:ext cx="6633900" cy="95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fortaa"/>
                <a:ea typeface="Comfortaa"/>
                <a:cs typeface="Comfortaa"/>
                <a:sym typeface="Comfortaa"/>
              </a:rPr>
              <a:t>My home is between the garage and the park.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303" name="Google Shape;4303;p165"/>
          <p:cNvGrpSpPr/>
          <p:nvPr/>
        </p:nvGrpSpPr>
        <p:grpSpPr>
          <a:xfrm>
            <a:off x="3317226" y="2288986"/>
            <a:ext cx="1959225" cy="1885566"/>
            <a:chOff x="1979612" y="1052512"/>
            <a:chExt cx="4290900" cy="4516325"/>
          </a:xfrm>
        </p:grpSpPr>
        <p:pic>
          <p:nvPicPr>
            <p:cNvPr descr="Bloque" id="4304" name="Google Shape;4304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9612" y="1125537"/>
              <a:ext cx="4290900" cy="444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güeña" id="4305" name="Google Shape;4305;p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32137" y="1052512"/>
              <a:ext cx="369900" cy="588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arque" id="4306" name="Google Shape;4306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4077" y="2806352"/>
            <a:ext cx="1959300" cy="1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7" name="Google Shape;4307;p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7100" y="2806358"/>
            <a:ext cx="2032500" cy="1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2" name="Google Shape;431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20250" y="152400"/>
            <a:ext cx="537814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486" name="Google Shape;4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487" name="Google Shape;4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2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489" name="Google Shape;489;p2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p2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491" name="Google Shape;491;p2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2" name="Google Shape;502;p2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503" name="Google Shape;503;p2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28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houses and other buildings.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builder</a:t>
            </a:r>
            <a:endParaRPr/>
          </a:p>
        </p:txBody>
      </p:sp>
      <p:pic>
        <p:nvPicPr>
          <p:cNvPr id="509" name="Google Shape;5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763" y="1208575"/>
            <a:ext cx="4212133" cy="23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514" name="Google Shape;5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515" name="Google Shape;5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29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517" name="Google Shape;517;p29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8" name="Google Shape;518;p29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519" name="Google Shape;519;p29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29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9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29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0" name="Google Shape;530;p29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531" name="Google Shape;531;p29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3" name="Google Shape;533;p29"/>
          <p:cNvSpPr/>
          <p:nvPr/>
        </p:nvSpPr>
        <p:spPr>
          <a:xfrm>
            <a:off x="2843212" y="5661025"/>
            <a:ext cx="287972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street</a:t>
            </a:r>
            <a:endParaRPr/>
          </a:p>
        </p:txBody>
      </p:sp>
      <p:pic>
        <p:nvPicPr>
          <p:cNvPr descr="Calle" id="534" name="Google Shape;5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1050" y="1341437"/>
            <a:ext cx="4608512" cy="4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30"/>
          <p:cNvGrpSpPr/>
          <p:nvPr/>
        </p:nvGrpSpPr>
        <p:grpSpPr>
          <a:xfrm>
            <a:off x="8104187" y="2206625"/>
            <a:ext cx="792162" cy="819150"/>
            <a:chOff x="1187450" y="5013325"/>
            <a:chExt cx="792162" cy="819150"/>
          </a:xfrm>
        </p:grpSpPr>
        <p:sp>
          <p:nvSpPr>
            <p:cNvPr id="540" name="Google Shape;540;p3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1" name="Google Shape;541;p3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542" name="Google Shape;542;p3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3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3" name="Google Shape;553;p30"/>
          <p:cNvGrpSpPr/>
          <p:nvPr/>
        </p:nvGrpSpPr>
        <p:grpSpPr>
          <a:xfrm>
            <a:off x="8197850" y="3225800"/>
            <a:ext cx="698500" cy="708025"/>
            <a:chOff x="7380287" y="4365625"/>
            <a:chExt cx="698500" cy="708025"/>
          </a:xfrm>
        </p:grpSpPr>
        <p:sp>
          <p:nvSpPr>
            <p:cNvPr id="554" name="Google Shape;554;p3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30"/>
          <p:cNvSpPr/>
          <p:nvPr/>
        </p:nvSpPr>
        <p:spPr>
          <a:xfrm>
            <a:off x="1765350" y="5661025"/>
            <a:ext cx="5613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neighbourhood</a:t>
            </a:r>
            <a:endParaRPr/>
          </a:p>
        </p:txBody>
      </p:sp>
      <p:pic>
        <p:nvPicPr>
          <p:cNvPr descr="Adelante" id="557" name="Google Shape;5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712" y="1714500"/>
            <a:ext cx="4968875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559" name="Google Shape;55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564" name="Google Shape;56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565" name="Google Shape;5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31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567" name="Google Shape;567;p31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" name="Google Shape;568;p31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569" name="Google Shape;569;p31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0" name="Google Shape;580;p31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581" name="Google Shape;581;p31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31"/>
          <p:cNvSpPr/>
          <p:nvPr/>
        </p:nvSpPr>
        <p:spPr>
          <a:xfrm>
            <a:off x="2484437" y="5661025"/>
            <a:ext cx="36004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square</a:t>
            </a:r>
            <a:endParaRPr/>
          </a:p>
        </p:txBody>
      </p:sp>
      <p:pic>
        <p:nvPicPr>
          <p:cNvPr descr="Plano_1" id="584" name="Google Shape;58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9250" y="1628775"/>
            <a:ext cx="5410200" cy="35718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4"/>
          <p:cNvGrpSpPr/>
          <p:nvPr/>
        </p:nvGrpSpPr>
        <p:grpSpPr>
          <a:xfrm>
            <a:off x="8104187" y="2206625"/>
            <a:ext cx="792162" cy="819150"/>
            <a:chOff x="1187450" y="5013325"/>
            <a:chExt cx="792162" cy="819150"/>
          </a:xfrm>
        </p:grpSpPr>
        <p:sp>
          <p:nvSpPr>
            <p:cNvPr id="124" name="Google Shape;124;p1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" name="Google Shape;125;p1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26" name="Google Shape;126;p1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" name="Google Shape;137;p14"/>
          <p:cNvGrpSpPr/>
          <p:nvPr/>
        </p:nvGrpSpPr>
        <p:grpSpPr>
          <a:xfrm>
            <a:off x="8197850" y="3225800"/>
            <a:ext cx="698500" cy="708025"/>
            <a:chOff x="7380287" y="4365625"/>
            <a:chExt cx="698500" cy="708025"/>
          </a:xfrm>
        </p:grpSpPr>
        <p:sp>
          <p:nvSpPr>
            <p:cNvPr id="138" name="Google Shape;138;p1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4"/>
          <p:cNvSpPr/>
          <p:nvPr/>
        </p:nvSpPr>
        <p:spPr>
          <a:xfrm>
            <a:off x="2484437" y="5661025"/>
            <a:ext cx="36004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house</a:t>
            </a:r>
            <a:endParaRPr/>
          </a:p>
        </p:txBody>
      </p:sp>
      <p:pic>
        <p:nvPicPr>
          <p:cNvPr descr="Adelante" id="141" name="Google Shape;1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r" id="142" name="Google Shape;1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2137" y="5187950"/>
            <a:ext cx="7524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se" id="143" name="Google Shape;143;p14"/>
          <p:cNvPicPr preferRelativeResize="0"/>
          <p:nvPr/>
        </p:nvPicPr>
        <p:blipFill rotWithShape="1">
          <a:blip r:embed="rId5">
            <a:alphaModFix/>
          </a:blip>
          <a:srcRect b="6542" l="0" r="0" t="11459"/>
          <a:stretch/>
        </p:blipFill>
        <p:spPr>
          <a:xfrm>
            <a:off x="1979612" y="1484312"/>
            <a:ext cx="4751387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/>
          <p:nvPr/>
        </p:nvSpPr>
        <p:spPr>
          <a:xfrm>
            <a:off x="2484362" y="566097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589" name="Google Shape;5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590" name="Google Shape;59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32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592" name="Google Shape;592;p32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3" name="Google Shape;593;p32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594" name="Google Shape;594;p32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5" name="Google Shape;605;p32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606" name="Google Shape;606;p32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32"/>
          <p:cNvSpPr/>
          <p:nvPr/>
        </p:nvSpPr>
        <p:spPr>
          <a:xfrm>
            <a:off x="2051050" y="5661025"/>
            <a:ext cx="46085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roundabout</a:t>
            </a:r>
            <a:endParaRPr/>
          </a:p>
        </p:txBody>
      </p:sp>
      <p:pic>
        <p:nvPicPr>
          <p:cNvPr descr="cyclists_on-roundabouts_00" id="609" name="Google Shape;60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8575" y="1484312"/>
            <a:ext cx="5937250" cy="374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614" name="Google Shape;6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615" name="Google Shape;61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33"/>
          <p:cNvGrpSpPr/>
          <p:nvPr/>
        </p:nvGrpSpPr>
        <p:grpSpPr>
          <a:xfrm>
            <a:off x="8101012" y="2217737"/>
            <a:ext cx="792162" cy="819150"/>
            <a:chOff x="1187450" y="5013325"/>
            <a:chExt cx="792162" cy="819150"/>
          </a:xfrm>
        </p:grpSpPr>
        <p:sp>
          <p:nvSpPr>
            <p:cNvPr id="617" name="Google Shape;617;p33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8" name="Google Shape;618;p33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619" name="Google Shape;619;p33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3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33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3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3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0" name="Google Shape;630;p33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631" name="Google Shape;631;p33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33"/>
          <p:cNvSpPr/>
          <p:nvPr/>
        </p:nvSpPr>
        <p:spPr>
          <a:xfrm>
            <a:off x="3060700" y="5661025"/>
            <a:ext cx="266382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park</a:t>
            </a:r>
            <a:endParaRPr/>
          </a:p>
        </p:txBody>
      </p:sp>
      <p:pic>
        <p:nvPicPr>
          <p:cNvPr descr="Parque" id="634" name="Google Shape;63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1912" y="1557337"/>
            <a:ext cx="5975350" cy="3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639" name="Google Shape;6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640" name="Google Shape;64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34"/>
          <p:cNvGrpSpPr/>
          <p:nvPr/>
        </p:nvGrpSpPr>
        <p:grpSpPr>
          <a:xfrm>
            <a:off x="8100961" y="2217723"/>
            <a:ext cx="792217" cy="819097"/>
            <a:chOff x="1187399" y="5013311"/>
            <a:chExt cx="792217" cy="819097"/>
          </a:xfrm>
        </p:grpSpPr>
        <p:sp>
          <p:nvSpPr>
            <p:cNvPr id="642" name="Google Shape;642;p3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3" name="Google Shape;643;p3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644" name="Google Shape;644;p3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3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3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3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5" name="Google Shape;655;p3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656" name="Google Shape;656;p3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4"/>
          <p:cNvSpPr/>
          <p:nvPr/>
        </p:nvSpPr>
        <p:spPr>
          <a:xfrm>
            <a:off x="3060700" y="5661025"/>
            <a:ext cx="2663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park</a:t>
            </a:r>
            <a:endParaRPr/>
          </a:p>
        </p:txBody>
      </p:sp>
      <p:pic>
        <p:nvPicPr>
          <p:cNvPr descr="Parque" id="659" name="Google Shape;65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1605" y="1228805"/>
            <a:ext cx="3621900" cy="23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4"/>
          <p:cNvSpPr txBox="1"/>
          <p:nvPr/>
        </p:nvSpPr>
        <p:spPr>
          <a:xfrm>
            <a:off x="1120838" y="390993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park?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1120838" y="4626050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play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games at the park.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666" name="Google Shape;6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667" name="Google Shape;66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8" name="Google Shape;668;p35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669" name="Google Shape;669;p35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0" name="Google Shape;670;p35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671" name="Google Shape;671;p35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5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2" name="Google Shape;682;p35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683" name="Google Shape;683;p35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35"/>
          <p:cNvSpPr/>
          <p:nvPr/>
        </p:nvSpPr>
        <p:spPr>
          <a:xfrm>
            <a:off x="2555875" y="5661025"/>
            <a:ext cx="36004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</a:t>
            </a:r>
            <a:endParaRPr/>
          </a:p>
        </p:txBody>
      </p:sp>
      <p:pic>
        <p:nvPicPr>
          <p:cNvPr descr="Escuela" id="686" name="Google Shape;68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987" y="1924050"/>
            <a:ext cx="6553200" cy="30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691" name="Google Shape;6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692" name="Google Shape;6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3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694" name="Google Shape;694;p3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5" name="Google Shape;695;p3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696" name="Google Shape;696;p3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7" name="Google Shape;707;p3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708" name="Google Shape;708;p3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36"/>
          <p:cNvSpPr/>
          <p:nvPr/>
        </p:nvSpPr>
        <p:spPr>
          <a:xfrm>
            <a:off x="2555875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</a:t>
            </a:r>
            <a:endParaRPr/>
          </a:p>
        </p:txBody>
      </p:sp>
      <p:pic>
        <p:nvPicPr>
          <p:cNvPr descr="Escuela" id="711" name="Google Shape;71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2525" y="1291525"/>
            <a:ext cx="4767300" cy="2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6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school?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1157425" y="43627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English at school!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718" name="Google Shape;7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719" name="Google Shape;71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3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721" name="Google Shape;721;p3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" name="Google Shape;722;p3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723" name="Google Shape;723;p3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4" name="Google Shape;734;p3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735" name="Google Shape;735;p3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37"/>
          <p:cNvSpPr/>
          <p:nvPr/>
        </p:nvSpPr>
        <p:spPr>
          <a:xfrm>
            <a:off x="2555875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</a:t>
            </a:r>
            <a:endParaRPr/>
          </a:p>
        </p:txBody>
      </p:sp>
      <p:sp>
        <p:nvSpPr>
          <p:cNvPr id="738" name="Google Shape;738;p37"/>
          <p:cNvSpPr txBox="1"/>
          <p:nvPr/>
        </p:nvSpPr>
        <p:spPr>
          <a:xfrm>
            <a:off x="1250450" y="3773225"/>
            <a:ext cx="60873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a school?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9" name="Google Shape;739;p37"/>
          <p:cNvSpPr txBox="1"/>
          <p:nvPr/>
        </p:nvSpPr>
        <p:spPr>
          <a:xfrm>
            <a:off x="1250450" y="4592825"/>
            <a:ext cx="60873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a school.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0" name="Google Shape;7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515" y="1226600"/>
            <a:ext cx="2447325" cy="20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/>
          <p:nvPr/>
        </p:nvSpPr>
        <p:spPr>
          <a:xfrm>
            <a:off x="2555875" y="5661000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746" name="Google Shape;7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747" name="Google Shape;7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8" name="Google Shape;748;p3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749" name="Google Shape;749;p3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3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751" name="Google Shape;751;p3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2" name="Google Shape;762;p3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763" name="Google Shape;763;p3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38"/>
          <p:cNvSpPr/>
          <p:nvPr/>
        </p:nvSpPr>
        <p:spPr>
          <a:xfrm>
            <a:off x="2555875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school</a:t>
            </a:r>
            <a:endParaRPr/>
          </a:p>
        </p:txBody>
      </p:sp>
      <p:sp>
        <p:nvSpPr>
          <p:cNvPr id="766" name="Google Shape;766;p38"/>
          <p:cNvSpPr txBox="1"/>
          <p:nvPr/>
        </p:nvSpPr>
        <p:spPr>
          <a:xfrm>
            <a:off x="1250450" y="3773225"/>
            <a:ext cx="60873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7" name="Google Shape;767;p38"/>
          <p:cNvSpPr txBox="1"/>
          <p:nvPr/>
        </p:nvSpPr>
        <p:spPr>
          <a:xfrm>
            <a:off x="1250450" y="4592825"/>
            <a:ext cx="60873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 subject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8" name="Google Shape;76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515" y="1226600"/>
            <a:ext cx="2447325" cy="20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8"/>
          <p:cNvSpPr/>
          <p:nvPr/>
        </p:nvSpPr>
        <p:spPr>
          <a:xfrm>
            <a:off x="2555875" y="5661000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9"/>
          <p:cNvSpPr txBox="1"/>
          <p:nvPr/>
        </p:nvSpPr>
        <p:spPr>
          <a:xfrm>
            <a:off x="5795962" y="333375"/>
            <a:ext cx="187325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38 / 38</a:t>
            </a:r>
            <a:endParaRPr/>
          </a:p>
        </p:txBody>
      </p:sp>
      <p:pic>
        <p:nvPicPr>
          <p:cNvPr descr="Atrás" id="775" name="Google Shape;7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39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777" name="Google Shape;777;p39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39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779" name="Google Shape;779;p39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90" name="Google Shape;790;p39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791" name="Google Shape;791;p39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39"/>
          <p:cNvSpPr/>
          <p:nvPr/>
        </p:nvSpPr>
        <p:spPr>
          <a:xfrm>
            <a:off x="2627312" y="5661025"/>
            <a:ext cx="35290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garage</a:t>
            </a:r>
            <a:endParaRPr/>
          </a:p>
        </p:txBody>
      </p:sp>
      <p:pic>
        <p:nvPicPr>
          <p:cNvPr descr="Menú" id="794" name="Google Shape;79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400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3612" y="1211212"/>
            <a:ext cx="6776400" cy="4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0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38 / 38</a:t>
            </a:r>
            <a:endParaRPr/>
          </a:p>
        </p:txBody>
      </p:sp>
      <p:pic>
        <p:nvPicPr>
          <p:cNvPr descr="Atrás" id="801" name="Google Shape;8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40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803" name="Google Shape;803;p4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4" name="Google Shape;804;p4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805" name="Google Shape;805;p4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6" name="Google Shape;816;p40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817" name="Google Shape;817;p4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40"/>
          <p:cNvSpPr/>
          <p:nvPr/>
        </p:nvSpPr>
        <p:spPr>
          <a:xfrm>
            <a:off x="2627312" y="566102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garage</a:t>
            </a:r>
            <a:endParaRPr/>
          </a:p>
        </p:txBody>
      </p:sp>
      <p:pic>
        <p:nvPicPr>
          <p:cNvPr descr="Menú" id="820" name="Google Shape;8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791" y="1095550"/>
            <a:ext cx="4233900" cy="25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0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garage?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3" name="Google Shape;823;p40"/>
          <p:cNvSpPr txBox="1"/>
          <p:nvPr/>
        </p:nvSpPr>
        <p:spPr>
          <a:xfrm>
            <a:off x="1120900" y="4588925"/>
            <a:ext cx="6397500" cy="107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your car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fixed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garage.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828" name="Google Shape;8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829" name="Google Shape;82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831" name="Google Shape;831;p4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2" name="Google Shape;832;p4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833" name="Google Shape;833;p4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4" name="Google Shape;844;p4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845" name="Google Shape;845;p4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7" name="Google Shape;847;p41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848" name="Google Shape;848;p41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garage?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9" name="Google Shape;849;p41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garage.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0" name="Google Shape;850;p41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  <a:endParaRPr/>
          </a:p>
        </p:txBody>
      </p:sp>
      <p:pic>
        <p:nvPicPr>
          <p:cNvPr id="851" name="Google Shape;8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376" y="935374"/>
            <a:ext cx="2157600" cy="2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>
            <a:off x="8104136" y="2206611"/>
            <a:ext cx="792217" cy="819097"/>
            <a:chOff x="1187399" y="5013311"/>
            <a:chExt cx="792217" cy="819097"/>
          </a:xfrm>
        </p:grpSpPr>
        <p:sp>
          <p:nvSpPr>
            <p:cNvPr id="150" name="Google Shape;150;p1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1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3" name="Google Shape;163;p15"/>
          <p:cNvGrpSpPr/>
          <p:nvPr/>
        </p:nvGrpSpPr>
        <p:grpSpPr>
          <a:xfrm>
            <a:off x="8197850" y="3225800"/>
            <a:ext cx="698400" cy="708000"/>
            <a:chOff x="7380287" y="4365625"/>
            <a:chExt cx="698400" cy="708000"/>
          </a:xfrm>
        </p:grpSpPr>
        <p:sp>
          <p:nvSpPr>
            <p:cNvPr id="164" name="Google Shape;164;p1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15"/>
          <p:cNvSpPr/>
          <p:nvPr/>
        </p:nvSpPr>
        <p:spPr>
          <a:xfrm>
            <a:off x="2484437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  <a:endParaRPr/>
          </a:p>
        </p:txBody>
      </p:sp>
      <p:pic>
        <p:nvPicPr>
          <p:cNvPr descr="Adelante" id="167" name="Google Shape;1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r" id="168" name="Google Shape;1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2137" y="5187950"/>
            <a:ext cx="752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use" id="169" name="Google Shape;169;p15"/>
          <p:cNvPicPr preferRelativeResize="0"/>
          <p:nvPr/>
        </p:nvPicPr>
        <p:blipFill rotWithShape="1">
          <a:blip r:embed="rId5">
            <a:alphaModFix/>
          </a:blip>
          <a:srcRect b="6535" l="0" r="0" t="11463"/>
          <a:stretch/>
        </p:blipFill>
        <p:spPr>
          <a:xfrm>
            <a:off x="1133253" y="1203603"/>
            <a:ext cx="3445800" cy="28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/>
        </p:nvSpPr>
        <p:spPr>
          <a:xfrm>
            <a:off x="1181025" y="4180800"/>
            <a:ext cx="6347700" cy="112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live at home.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 do many things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856" name="Google Shape;8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857" name="Google Shape;8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4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859" name="Google Shape;859;p4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0" name="Google Shape;860;p4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861" name="Google Shape;861;p4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2" name="Google Shape;872;p4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873" name="Google Shape;873;p4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42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876" name="Google Shape;876;p42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7" name="Google Shape;877;p42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cars.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8" name="Google Shape;878;p42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mechanic</a:t>
            </a:r>
            <a:endParaRPr/>
          </a:p>
        </p:txBody>
      </p:sp>
      <p:pic>
        <p:nvPicPr>
          <p:cNvPr id="879" name="Google Shape;8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376" y="935374"/>
            <a:ext cx="2157600" cy="27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38 / 38</a:t>
            </a:r>
            <a:endParaRPr/>
          </a:p>
        </p:txBody>
      </p:sp>
      <p:pic>
        <p:nvPicPr>
          <p:cNvPr descr="Atrás" id="885" name="Google Shape;8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4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887" name="Google Shape;887;p4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8" name="Google Shape;888;p4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889" name="Google Shape;889;p4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0" name="Google Shape;900;p4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901" name="Google Shape;901;p4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43"/>
          <p:cNvSpPr/>
          <p:nvPr/>
        </p:nvSpPr>
        <p:spPr>
          <a:xfrm>
            <a:off x="2627312" y="566102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</a:t>
            </a:r>
            <a:endParaRPr/>
          </a:p>
        </p:txBody>
      </p:sp>
      <p:pic>
        <p:nvPicPr>
          <p:cNvPr descr="Menú" id="904" name="Google Shape;90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787" y="1590025"/>
            <a:ext cx="4240424" cy="36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4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38 / 38</a:t>
            </a:r>
            <a:endParaRPr/>
          </a:p>
        </p:txBody>
      </p:sp>
      <p:pic>
        <p:nvPicPr>
          <p:cNvPr descr="Atrás" id="911" name="Google Shape;9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4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913" name="Google Shape;913;p4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4" name="Google Shape;914;p4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915" name="Google Shape;915;p4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6" name="Google Shape;926;p4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927" name="Google Shape;927;p4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9" name="Google Shape;929;p44"/>
          <p:cNvSpPr/>
          <p:nvPr/>
        </p:nvSpPr>
        <p:spPr>
          <a:xfrm>
            <a:off x="2627312" y="566102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</a:t>
            </a:r>
            <a:endParaRPr/>
          </a:p>
        </p:txBody>
      </p:sp>
      <p:pic>
        <p:nvPicPr>
          <p:cNvPr descr="Menú" id="930" name="Google Shape;93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4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farm?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2" name="Google Shape;932;p44"/>
          <p:cNvSpPr txBox="1"/>
          <p:nvPr/>
        </p:nvSpPr>
        <p:spPr>
          <a:xfrm>
            <a:off x="1120900" y="4588925"/>
            <a:ext cx="6397500" cy="107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see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animals on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the farm.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3" name="Google Shape;9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4519" y="1227150"/>
            <a:ext cx="3330247" cy="23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938" name="Google Shape;93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939" name="Google Shape;9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4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941" name="Google Shape;941;p4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2" name="Google Shape;942;p4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943" name="Google Shape;943;p4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4" name="Google Shape;954;p4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955" name="Google Shape;955;p4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7" name="Google Shape;957;p45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958" name="Google Shape;958;p45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on the farm?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59" name="Google Shape;959;p45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on the farm.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0" name="Google Shape;960;p45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endParaRPr/>
          </a:p>
        </p:txBody>
      </p:sp>
      <p:pic>
        <p:nvPicPr>
          <p:cNvPr id="961" name="Google Shape;9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972" y="1213610"/>
            <a:ext cx="3020425" cy="2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966" name="Google Shape;9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967" name="Google Shape;96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Google Shape;968;p4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969" name="Google Shape;969;p4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0" name="Google Shape;970;p4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971" name="Google Shape;971;p4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2" name="Google Shape;982;p4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983" name="Google Shape;983;p4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46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986" name="Google Shape;986;p46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a farmer do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7" name="Google Shape;987;p46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farmer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cows.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8" name="Google Shape;988;p46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endParaRPr/>
          </a:p>
        </p:txBody>
      </p:sp>
      <p:pic>
        <p:nvPicPr>
          <p:cNvPr id="989" name="Google Shape;98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572" y="1232460"/>
            <a:ext cx="3020425" cy="22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9676" y="1232450"/>
            <a:ext cx="3188208" cy="22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995" name="Google Shape;9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996" name="Google Shape;99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7" name="Google Shape;997;p4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998" name="Google Shape;998;p4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9" name="Google Shape;999;p4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000" name="Google Shape;1000;p4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4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1" name="Google Shape;1011;p4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012" name="Google Shape;1012;p4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4" name="Google Shape;1014;p47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015" name="Google Shape;1015;p47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a farmer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6" name="Google Shape;1016;p47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farmer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picks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fruit.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7" name="Google Shape;1017;p47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endParaRPr/>
          </a:p>
        </p:txBody>
      </p:sp>
      <p:pic>
        <p:nvPicPr>
          <p:cNvPr id="1018" name="Google Shape;101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572" y="1232460"/>
            <a:ext cx="3020425" cy="22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400" y="1232450"/>
            <a:ext cx="3061705" cy="22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024" name="Google Shape;10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025" name="Google Shape;102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4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027" name="Google Shape;1027;p4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8" name="Google Shape;1028;p4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029" name="Google Shape;1029;p4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4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4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4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4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4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4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0" name="Google Shape;1040;p4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041" name="Google Shape;1041;p4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3" name="Google Shape;1043;p48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044" name="Google Shape;1044;p48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a farmer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48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farmer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grows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plants.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6" name="Google Shape;1046;p48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endParaRPr/>
          </a:p>
        </p:txBody>
      </p:sp>
      <p:pic>
        <p:nvPicPr>
          <p:cNvPr id="1047" name="Google Shape;104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575" y="1252926"/>
            <a:ext cx="2795150" cy="2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7550" y="1252925"/>
            <a:ext cx="3540492" cy="21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053" name="Google Shape;105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054" name="Google Shape;105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4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056" name="Google Shape;1056;p4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7" name="Google Shape;1057;p4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058" name="Google Shape;1058;p4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9" name="Google Shape;1069;p4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070" name="Google Shape;1070;p4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2" name="Google Shape;1072;p49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073" name="Google Shape;1073;p49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a farmer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4" name="Google Shape;1074;p49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farmer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feeds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pigs.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5" name="Google Shape;1075;p49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farmer</a:t>
            </a:r>
            <a:endParaRPr/>
          </a:p>
        </p:txBody>
      </p:sp>
      <p:pic>
        <p:nvPicPr>
          <p:cNvPr id="1076" name="Google Shape;107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575" y="1252926"/>
            <a:ext cx="2795150" cy="21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250" y="1252925"/>
            <a:ext cx="2795150" cy="20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082" name="Google Shape;10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083" name="Google Shape;108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4" name="Google Shape;1084;p50"/>
          <p:cNvGrpSpPr/>
          <p:nvPr/>
        </p:nvGrpSpPr>
        <p:grpSpPr>
          <a:xfrm>
            <a:off x="8101012" y="2205037"/>
            <a:ext cx="792162" cy="819150"/>
            <a:chOff x="1187450" y="5013325"/>
            <a:chExt cx="792162" cy="819150"/>
          </a:xfrm>
        </p:grpSpPr>
        <p:sp>
          <p:nvSpPr>
            <p:cNvPr id="1085" name="Google Shape;1085;p5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6" name="Google Shape;1086;p5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087" name="Google Shape;1087;p5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5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5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5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5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5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5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8" name="Google Shape;1098;p50"/>
          <p:cNvGrpSpPr/>
          <p:nvPr/>
        </p:nvGrpSpPr>
        <p:grpSpPr>
          <a:xfrm>
            <a:off x="8194675" y="3224212"/>
            <a:ext cx="698500" cy="708025"/>
            <a:chOff x="7380287" y="4365625"/>
            <a:chExt cx="698500" cy="708025"/>
          </a:xfrm>
        </p:grpSpPr>
        <p:sp>
          <p:nvSpPr>
            <p:cNvPr id="1099" name="Google Shape;1099;p5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50"/>
          <p:cNvSpPr/>
          <p:nvPr/>
        </p:nvSpPr>
        <p:spPr>
          <a:xfrm>
            <a:off x="2700337" y="5661025"/>
            <a:ext cx="33845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  <a:endParaRPr/>
          </a:p>
        </p:txBody>
      </p:sp>
      <p:pic>
        <p:nvPicPr>
          <p:cNvPr id="1102" name="Google Shape;110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5512" y="1355725"/>
            <a:ext cx="4105275" cy="3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107" name="Google Shape;11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108" name="Google Shape;110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51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1110" name="Google Shape;1110;p5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1" name="Google Shape;1111;p5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112" name="Google Shape;1112;p5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5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5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5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5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5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3" name="Google Shape;1123;p51"/>
          <p:cNvGrpSpPr/>
          <p:nvPr/>
        </p:nvGrpSpPr>
        <p:grpSpPr>
          <a:xfrm>
            <a:off x="8194675" y="3224212"/>
            <a:ext cx="698400" cy="708000"/>
            <a:chOff x="7380287" y="4365625"/>
            <a:chExt cx="698400" cy="708000"/>
          </a:xfrm>
        </p:grpSpPr>
        <p:sp>
          <p:nvSpPr>
            <p:cNvPr id="1124" name="Google Shape;1124;p5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6" name="Google Shape;1126;p51"/>
          <p:cNvSpPr/>
          <p:nvPr/>
        </p:nvSpPr>
        <p:spPr>
          <a:xfrm>
            <a:off x="2700337" y="5661025"/>
            <a:ext cx="3384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hospital</a:t>
            </a:r>
            <a:endParaRPr/>
          </a:p>
        </p:txBody>
      </p:sp>
      <p:pic>
        <p:nvPicPr>
          <p:cNvPr id="1127" name="Google Shape;112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00880" y="1131700"/>
            <a:ext cx="2383500" cy="23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1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hospital?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9" name="Google Shape;1129;p51"/>
          <p:cNvSpPr txBox="1"/>
          <p:nvPr/>
        </p:nvSpPr>
        <p:spPr>
          <a:xfrm>
            <a:off x="1157425" y="43627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better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hospital.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6"/>
          <p:cNvGrpSpPr/>
          <p:nvPr/>
        </p:nvGrpSpPr>
        <p:grpSpPr>
          <a:xfrm>
            <a:off x="8104136" y="2206611"/>
            <a:ext cx="792217" cy="819097"/>
            <a:chOff x="1187399" y="5013311"/>
            <a:chExt cx="792217" cy="819097"/>
          </a:xfrm>
        </p:grpSpPr>
        <p:sp>
          <p:nvSpPr>
            <p:cNvPr id="176" name="Google Shape;176;p1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1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78" name="Google Shape;178;p1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9" name="Google Shape;189;p16"/>
          <p:cNvGrpSpPr/>
          <p:nvPr/>
        </p:nvGrpSpPr>
        <p:grpSpPr>
          <a:xfrm>
            <a:off x="8197850" y="3225800"/>
            <a:ext cx="698400" cy="708000"/>
            <a:chOff x="7380287" y="4365625"/>
            <a:chExt cx="698400" cy="708000"/>
          </a:xfrm>
        </p:grpSpPr>
        <p:sp>
          <p:nvSpPr>
            <p:cNvPr id="190" name="Google Shape;190;p1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6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 / 38</a:t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2484437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  <a:endParaRPr/>
          </a:p>
        </p:txBody>
      </p:sp>
      <p:pic>
        <p:nvPicPr>
          <p:cNvPr descr="Adelante"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r" id="195" name="Google Shape;1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2137" y="5187950"/>
            <a:ext cx="7524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1052700" y="1329250"/>
            <a:ext cx="6347700" cy="41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video games at home.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dance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sleep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t.v.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my homework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football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House" id="197" name="Google Shape;197;p16"/>
          <p:cNvPicPr preferRelativeResize="0"/>
          <p:nvPr/>
        </p:nvPicPr>
        <p:blipFill rotWithShape="1">
          <a:blip r:embed="rId5">
            <a:alphaModFix/>
          </a:blip>
          <a:srcRect b="6535" l="0" r="0" t="11463"/>
          <a:stretch/>
        </p:blipFill>
        <p:spPr>
          <a:xfrm>
            <a:off x="5693952" y="1"/>
            <a:ext cx="1975200" cy="1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134" name="Google Shape;11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135" name="Google Shape;11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5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137" name="Google Shape;1137;p5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8" name="Google Shape;1138;p5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139" name="Google Shape;1139;p5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5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5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5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5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5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0" name="Google Shape;1150;p5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151" name="Google Shape;1151;p5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52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154" name="Google Shape;1154;p52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Who works at the hospital?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5" name="Google Shape;1155;p52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hospital.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56" name="Google Shape;1156;p52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  <a:endParaRPr/>
          </a:p>
        </p:txBody>
      </p:sp>
      <p:pic>
        <p:nvPicPr>
          <p:cNvPr id="1157" name="Google Shape;115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413" y="1112025"/>
            <a:ext cx="2633666" cy="25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162" name="Google Shape;11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163" name="Google Shape;116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4" name="Google Shape;1164;p5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165" name="Google Shape;1165;p5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6" name="Google Shape;1166;p5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167" name="Google Shape;1167;p5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5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8" name="Google Shape;1178;p5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179" name="Google Shape;1179;p5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53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182" name="Google Shape;1182;p53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does he/ she do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3" name="Google Shape;1183;p53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people get better.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4" name="Google Shape;1184;p53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doctor</a:t>
            </a:r>
            <a:endParaRPr/>
          </a:p>
        </p:txBody>
      </p:sp>
      <p:pic>
        <p:nvPicPr>
          <p:cNvPr id="1185" name="Google Shape;11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413" y="1112025"/>
            <a:ext cx="2633666" cy="25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190" name="Google Shape;119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191" name="Google Shape;119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2" name="Google Shape;1192;p5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193" name="Google Shape;1193;p5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4" name="Google Shape;1194;p5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195" name="Google Shape;1195;p5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5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5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5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5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5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5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5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5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5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5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6" name="Google Shape;1206;p5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207" name="Google Shape;1207;p5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54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210" name="Google Shape;1210;p54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1" name="Google Shape;1211;p54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people get better.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2" name="Google Shape;1212;p54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nurse</a:t>
            </a:r>
            <a:endParaRPr/>
          </a:p>
        </p:txBody>
      </p:sp>
      <p:pic>
        <p:nvPicPr>
          <p:cNvPr id="1213" name="Google Shape;12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213" y="1108822"/>
            <a:ext cx="2437225" cy="247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218" name="Google Shape;12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219" name="Google Shape;121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" name="Google Shape;1220;p55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1221" name="Google Shape;1221;p55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2" name="Google Shape;1222;p55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223" name="Google Shape;1223;p55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4" name="Google Shape;1234;p55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1235" name="Google Shape;1235;p55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7" name="Google Shape;1237;p55"/>
          <p:cNvSpPr/>
          <p:nvPr/>
        </p:nvSpPr>
        <p:spPr>
          <a:xfrm>
            <a:off x="2411412" y="5661025"/>
            <a:ext cx="39608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restaurant</a:t>
            </a:r>
            <a:endParaRPr/>
          </a:p>
        </p:txBody>
      </p:sp>
      <p:pic>
        <p:nvPicPr>
          <p:cNvPr descr="Restaurant" id="1238" name="Google Shape;123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6225" y="1125537"/>
            <a:ext cx="5473700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243" name="Google Shape;12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244" name="Google Shape;124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5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246" name="Google Shape;1246;p5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7" name="Google Shape;1247;p5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248" name="Google Shape;1248;p5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5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5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5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5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5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5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5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5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59" name="Google Shape;1259;p5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260" name="Google Shape;1260;p5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2" name="Google Shape;1262;p56"/>
          <p:cNvSpPr/>
          <p:nvPr/>
        </p:nvSpPr>
        <p:spPr>
          <a:xfrm>
            <a:off x="2411412" y="5661025"/>
            <a:ext cx="396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restaurant</a:t>
            </a:r>
            <a:endParaRPr/>
          </a:p>
        </p:txBody>
      </p:sp>
      <p:pic>
        <p:nvPicPr>
          <p:cNvPr descr="Restaurant" id="1263" name="Google Shape;1263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8550" y="1041555"/>
            <a:ext cx="3366600" cy="26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56"/>
          <p:cNvSpPr txBox="1"/>
          <p:nvPr/>
        </p:nvSpPr>
        <p:spPr>
          <a:xfrm>
            <a:off x="1193100" y="3880025"/>
            <a:ext cx="6397500" cy="104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restaurant?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5" name="Google Shape;1265;p56"/>
          <p:cNvSpPr txBox="1"/>
          <p:nvPr/>
        </p:nvSpPr>
        <p:spPr>
          <a:xfrm>
            <a:off x="1193088" y="505333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eat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restaurant.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270" name="Google Shape;127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271" name="Google Shape;127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2" name="Google Shape;1272;p5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273" name="Google Shape;1273;p5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4" name="Google Shape;1274;p5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275" name="Google Shape;1275;p5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5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5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5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5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5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5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5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5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5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5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6" name="Google Shape;1286;p5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287" name="Google Shape;1287;p5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9" name="Google Shape;1289;p57"/>
          <p:cNvSpPr/>
          <p:nvPr/>
        </p:nvSpPr>
        <p:spPr>
          <a:xfrm>
            <a:off x="2411412" y="5661025"/>
            <a:ext cx="396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chef/ cook</a:t>
            </a:r>
            <a:endParaRPr/>
          </a:p>
        </p:txBody>
      </p:sp>
      <p:sp>
        <p:nvSpPr>
          <p:cNvPr id="1290" name="Google Shape;1290;p57"/>
          <p:cNvSpPr txBox="1"/>
          <p:nvPr/>
        </p:nvSpPr>
        <p:spPr>
          <a:xfrm>
            <a:off x="1193100" y="38800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restaurant?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1" name="Google Shape;1291;p57"/>
          <p:cNvSpPr txBox="1"/>
          <p:nvPr/>
        </p:nvSpPr>
        <p:spPr>
          <a:xfrm>
            <a:off x="1193100" y="4616409"/>
            <a:ext cx="6397500" cy="10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chef/cook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restaurant.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2" name="Google Shape;129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103" y="1211654"/>
            <a:ext cx="2471901" cy="251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704" y="1242500"/>
            <a:ext cx="2454276" cy="24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298" name="Google Shape;12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299" name="Google Shape;129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0" name="Google Shape;1300;p5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301" name="Google Shape;1301;p5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p5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303" name="Google Shape;1303;p5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5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5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5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5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5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5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5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5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5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5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4" name="Google Shape;1314;p5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315" name="Google Shape;1315;p5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58"/>
          <p:cNvSpPr/>
          <p:nvPr/>
        </p:nvSpPr>
        <p:spPr>
          <a:xfrm>
            <a:off x="2411412" y="5661025"/>
            <a:ext cx="396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chef/ cook</a:t>
            </a:r>
            <a:endParaRPr/>
          </a:p>
        </p:txBody>
      </p:sp>
      <p:sp>
        <p:nvSpPr>
          <p:cNvPr id="1318" name="Google Shape;1318;p58"/>
          <p:cNvSpPr txBox="1"/>
          <p:nvPr/>
        </p:nvSpPr>
        <p:spPr>
          <a:xfrm>
            <a:off x="1193100" y="38800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9" name="Google Shape;1319;p58"/>
          <p:cNvSpPr txBox="1"/>
          <p:nvPr/>
        </p:nvSpPr>
        <p:spPr>
          <a:xfrm>
            <a:off x="1193100" y="4616409"/>
            <a:ext cx="6397500" cy="10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cooks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food.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20" name="Google Shape;13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103" y="1211654"/>
            <a:ext cx="2471901" cy="251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704" y="1242500"/>
            <a:ext cx="2454276" cy="24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326" name="Google Shape;13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327" name="Google Shape;132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p5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329" name="Google Shape;1329;p5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0" name="Google Shape;1330;p5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331" name="Google Shape;1331;p5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5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5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5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5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5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5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5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5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5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5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42" name="Google Shape;1342;p5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343" name="Google Shape;1343;p5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59"/>
          <p:cNvSpPr/>
          <p:nvPr/>
        </p:nvSpPr>
        <p:spPr>
          <a:xfrm>
            <a:off x="2411412" y="5661025"/>
            <a:ext cx="396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waiter</a:t>
            </a:r>
            <a:endParaRPr/>
          </a:p>
        </p:txBody>
      </p:sp>
      <p:sp>
        <p:nvSpPr>
          <p:cNvPr id="1346" name="Google Shape;1346;p59"/>
          <p:cNvSpPr txBox="1"/>
          <p:nvPr/>
        </p:nvSpPr>
        <p:spPr>
          <a:xfrm>
            <a:off x="1193100" y="38800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restaurant?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7" name="Google Shape;1347;p59"/>
          <p:cNvSpPr txBox="1"/>
          <p:nvPr/>
        </p:nvSpPr>
        <p:spPr>
          <a:xfrm>
            <a:off x="1193100" y="4616409"/>
            <a:ext cx="6397500" cy="10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waiter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restaurant.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48" name="Google Shape;134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500" y="1235750"/>
            <a:ext cx="2473000" cy="24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353" name="Google Shape;135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354" name="Google Shape;135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5" name="Google Shape;1355;p60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356" name="Google Shape;1356;p6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358" name="Google Shape;1358;p6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6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6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6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6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6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6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6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6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9" name="Google Shape;1369;p60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370" name="Google Shape;1370;p6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2" name="Google Shape;1372;p60"/>
          <p:cNvSpPr/>
          <p:nvPr/>
        </p:nvSpPr>
        <p:spPr>
          <a:xfrm>
            <a:off x="2411412" y="5661025"/>
            <a:ext cx="396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waiter</a:t>
            </a:r>
            <a:endParaRPr/>
          </a:p>
        </p:txBody>
      </p:sp>
      <p:sp>
        <p:nvSpPr>
          <p:cNvPr id="1373" name="Google Shape;1373;p60"/>
          <p:cNvSpPr txBox="1"/>
          <p:nvPr/>
        </p:nvSpPr>
        <p:spPr>
          <a:xfrm>
            <a:off x="1193100" y="3880025"/>
            <a:ext cx="63975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restaurant?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74" name="Google Shape;1374;p60"/>
          <p:cNvSpPr txBox="1"/>
          <p:nvPr/>
        </p:nvSpPr>
        <p:spPr>
          <a:xfrm>
            <a:off x="1193100" y="4616409"/>
            <a:ext cx="6397500" cy="100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takes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your order and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brings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you your food.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75" name="Google Shape;13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500" y="1235750"/>
            <a:ext cx="2473000" cy="24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380" name="Google Shape;138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381" name="Google Shape;138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2" name="Google Shape;1382;p61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1383" name="Google Shape;1383;p61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4" name="Google Shape;1384;p61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385" name="Google Shape;1385;p61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61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1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61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61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61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61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1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61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61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61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96" name="Google Shape;1396;p61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1397" name="Google Shape;1397;p61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1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9" name="Google Shape;1399;p61"/>
          <p:cNvSpPr/>
          <p:nvPr/>
        </p:nvSpPr>
        <p:spPr>
          <a:xfrm>
            <a:off x="2051050" y="5661025"/>
            <a:ext cx="46799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station</a:t>
            </a:r>
            <a:endParaRPr/>
          </a:p>
        </p:txBody>
      </p:sp>
      <p:pic>
        <p:nvPicPr>
          <p:cNvPr descr="Comisaría" id="1400" name="Google Shape;140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5" y="1628775"/>
            <a:ext cx="5641975" cy="36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7"/>
          <p:cNvGrpSpPr/>
          <p:nvPr/>
        </p:nvGrpSpPr>
        <p:grpSpPr>
          <a:xfrm>
            <a:off x="8104136" y="2206611"/>
            <a:ext cx="792217" cy="819097"/>
            <a:chOff x="1187399" y="5013311"/>
            <a:chExt cx="792217" cy="819097"/>
          </a:xfrm>
        </p:grpSpPr>
        <p:sp>
          <p:nvSpPr>
            <p:cNvPr id="203" name="Google Shape;203;p1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" name="Google Shape;204;p1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05" name="Google Shape;205;p1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6" name="Google Shape;216;p17"/>
          <p:cNvGrpSpPr/>
          <p:nvPr/>
        </p:nvGrpSpPr>
        <p:grpSpPr>
          <a:xfrm>
            <a:off x="8197850" y="3225800"/>
            <a:ext cx="698400" cy="708000"/>
            <a:chOff x="7380287" y="4365625"/>
            <a:chExt cx="698400" cy="708000"/>
          </a:xfrm>
        </p:grpSpPr>
        <p:sp>
          <p:nvSpPr>
            <p:cNvPr id="217" name="Google Shape;217;p1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17"/>
          <p:cNvSpPr txBox="1"/>
          <p:nvPr/>
        </p:nvSpPr>
        <p:spPr>
          <a:xfrm>
            <a:off x="5795962" y="333375"/>
            <a:ext cx="18732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 / 38</a:t>
            </a: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2484437" y="5661025"/>
            <a:ext cx="3600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</a:t>
            </a:r>
            <a:endParaRPr/>
          </a:p>
        </p:txBody>
      </p:sp>
      <p:pic>
        <p:nvPicPr>
          <p:cNvPr descr="Adelante" id="221" name="Google Shape;2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r" id="222" name="Google Shape;2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2137" y="5187950"/>
            <a:ext cx="7524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1052700" y="1329250"/>
            <a:ext cx="6347700" cy="41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with my brother (sister / family)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eat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drink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jump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videos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I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make my bed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at home.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House" id="224" name="Google Shape;224;p17"/>
          <p:cNvPicPr preferRelativeResize="0"/>
          <p:nvPr/>
        </p:nvPicPr>
        <p:blipFill rotWithShape="1">
          <a:blip r:embed="rId5">
            <a:alphaModFix/>
          </a:blip>
          <a:srcRect b="6535" l="0" r="0" t="11463"/>
          <a:stretch/>
        </p:blipFill>
        <p:spPr>
          <a:xfrm>
            <a:off x="5621752" y="-82124"/>
            <a:ext cx="1975200" cy="1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405" name="Google Shape;140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406" name="Google Shape;140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6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408" name="Google Shape;1408;p6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9" name="Google Shape;1409;p6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410" name="Google Shape;1410;p6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6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6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6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6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6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21" name="Google Shape;1421;p6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422" name="Google Shape;1422;p6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62"/>
          <p:cNvSpPr/>
          <p:nvPr/>
        </p:nvSpPr>
        <p:spPr>
          <a:xfrm>
            <a:off x="2051050" y="5661025"/>
            <a:ext cx="4680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station</a:t>
            </a:r>
            <a:endParaRPr/>
          </a:p>
        </p:txBody>
      </p:sp>
      <p:pic>
        <p:nvPicPr>
          <p:cNvPr descr="Comisaría" id="1425" name="Google Shape;14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0288" y="1181350"/>
            <a:ext cx="3758700" cy="24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62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What can you do at the police station?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7" name="Google Shape;1427;p62"/>
          <p:cNvSpPr txBox="1"/>
          <p:nvPr/>
        </p:nvSpPr>
        <p:spPr>
          <a:xfrm>
            <a:off x="1120888" y="4588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6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2600">
                <a:latin typeface="Comic Sans MS"/>
                <a:ea typeface="Comic Sans MS"/>
                <a:cs typeface="Comic Sans MS"/>
                <a:sym typeface="Comic Sans MS"/>
              </a:rPr>
              <a:t>help at the police station.</a:t>
            </a:r>
            <a:endParaRPr sz="2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432" name="Google Shape;14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433" name="Google Shape;143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p6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435" name="Google Shape;1435;p6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6" name="Google Shape;1436;p6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437" name="Google Shape;1437;p6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6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6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6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6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6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6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6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6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6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8" name="Google Shape;1448;p6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449" name="Google Shape;1449;p6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1" name="Google Shape;1451;p63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452" name="Google Shape;1452;p63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police station?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3" name="Google Shape;1453;p63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police officer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police station.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4" name="Google Shape;1454;p63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officer</a:t>
            </a:r>
            <a:endParaRPr/>
          </a:p>
        </p:txBody>
      </p:sp>
      <p:pic>
        <p:nvPicPr>
          <p:cNvPr id="1455" name="Google Shape;14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388" y="1174500"/>
            <a:ext cx="3055575" cy="2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460" name="Google Shape;14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461" name="Google Shape;146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2" name="Google Shape;1462;p6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463" name="Google Shape;1463;p6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4" name="Google Shape;1464;p6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465" name="Google Shape;1465;p6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6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6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6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6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6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6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6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6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6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76" name="Google Shape;1476;p6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477" name="Google Shape;1477;p6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9" name="Google Shape;1479;p64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480" name="Google Shape;1480;p64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1" name="Google Shape;1481;p64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helps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if you have a problem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2" name="Google Shape;1482;p64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police officer</a:t>
            </a:r>
            <a:endParaRPr/>
          </a:p>
        </p:txBody>
      </p:sp>
      <p:pic>
        <p:nvPicPr>
          <p:cNvPr id="1483" name="Google Shape;148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388" y="1174500"/>
            <a:ext cx="3055575" cy="24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5"/>
          <p:cNvSpPr/>
          <p:nvPr/>
        </p:nvSpPr>
        <p:spPr>
          <a:xfrm>
            <a:off x="0" y="6066050"/>
            <a:ext cx="91440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delante" id="1489" name="Google Shape;14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490" name="Google Shape;149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6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492" name="Google Shape;1492;p6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3" name="Google Shape;1493;p6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494" name="Google Shape;1494;p6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8" name="Google Shape;1498;p6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6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6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6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05" name="Google Shape;1505;p6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506" name="Google Shape;1506;p6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8" name="Google Shape;1508;p65"/>
          <p:cNvSpPr/>
          <p:nvPr/>
        </p:nvSpPr>
        <p:spPr>
          <a:xfrm>
            <a:off x="1608113" y="5003275"/>
            <a:ext cx="5268000" cy="863700"/>
          </a:xfrm>
          <a:prstGeom prst="foldedCorner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station</a:t>
            </a:r>
            <a:endParaRPr/>
          </a:p>
        </p:txBody>
      </p:sp>
      <p:sp>
        <p:nvSpPr>
          <p:cNvPr id="1509" name="Google Shape;1509;p65"/>
          <p:cNvSpPr txBox="1"/>
          <p:nvPr/>
        </p:nvSpPr>
        <p:spPr>
          <a:xfrm>
            <a:off x="1148625" y="6100075"/>
            <a:ext cx="835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/f/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0" name="Google Shape;1510;p65"/>
          <p:cNvSpPr txBox="1"/>
          <p:nvPr/>
        </p:nvSpPr>
        <p:spPr>
          <a:xfrm>
            <a:off x="1654200" y="6100075"/>
            <a:ext cx="1093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1" name="Google Shape;1511;p65"/>
          <p:cNvSpPr txBox="1"/>
          <p:nvPr/>
        </p:nvSpPr>
        <p:spPr>
          <a:xfrm>
            <a:off x="2389250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2" name="Google Shape;1512;p65"/>
          <p:cNvSpPr txBox="1"/>
          <p:nvPr/>
        </p:nvSpPr>
        <p:spPr>
          <a:xfrm>
            <a:off x="3350088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/s/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3" name="Google Shape;1513;p65"/>
          <p:cNvSpPr txBox="1"/>
          <p:nvPr/>
        </p:nvSpPr>
        <p:spPr>
          <a:xfrm>
            <a:off x="3838925" y="6100075"/>
            <a:ext cx="90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4" name="Google Shape;1514;p65"/>
          <p:cNvSpPr txBox="1"/>
          <p:nvPr/>
        </p:nvSpPr>
        <p:spPr>
          <a:xfrm>
            <a:off x="4381201" y="6100075"/>
            <a:ext cx="1007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/ai/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515" name="Google Shape;151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55" y="6100075"/>
            <a:ext cx="757673" cy="7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65"/>
          <p:cNvSpPr txBox="1"/>
          <p:nvPr/>
        </p:nvSpPr>
        <p:spPr>
          <a:xfrm>
            <a:off x="5123100" y="6100075"/>
            <a:ext cx="1007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/sh/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7" name="Google Shape;1517;p65"/>
          <p:cNvSpPr txBox="1"/>
          <p:nvPr/>
        </p:nvSpPr>
        <p:spPr>
          <a:xfrm>
            <a:off x="5896325" y="6100075"/>
            <a:ext cx="90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8" name="Google Shape;1518;p65"/>
          <p:cNvSpPr txBox="1"/>
          <p:nvPr/>
        </p:nvSpPr>
        <p:spPr>
          <a:xfrm>
            <a:off x="6570600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19" name="Google Shape;1519;p65"/>
          <p:cNvPicPr preferRelativeResize="0"/>
          <p:nvPr/>
        </p:nvPicPr>
        <p:blipFill rotWithShape="1">
          <a:blip r:embed="rId6">
            <a:alphaModFix/>
          </a:blip>
          <a:srcRect b="23764" l="0" r="0" t="17238"/>
          <a:stretch/>
        </p:blipFill>
        <p:spPr>
          <a:xfrm>
            <a:off x="1331436" y="1369725"/>
            <a:ext cx="5821364" cy="3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8900" y="6033775"/>
            <a:ext cx="835100" cy="8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587" y="1424873"/>
            <a:ext cx="3754824" cy="33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66"/>
          <p:cNvPicPr preferRelativeResize="0"/>
          <p:nvPr/>
        </p:nvPicPr>
        <p:blipFill rotWithShape="1">
          <a:blip r:embed="rId4">
            <a:alphaModFix/>
          </a:blip>
          <a:srcRect b="23764" l="0" r="0" t="17238"/>
          <a:stretch/>
        </p:blipFill>
        <p:spPr>
          <a:xfrm>
            <a:off x="1050975" y="3743082"/>
            <a:ext cx="2397876" cy="14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66"/>
          <p:cNvSpPr/>
          <p:nvPr/>
        </p:nvSpPr>
        <p:spPr>
          <a:xfrm>
            <a:off x="0" y="6066050"/>
            <a:ext cx="91440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delante" id="1528" name="Google Shape;152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529" name="Google Shape;152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6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531" name="Google Shape;1531;p6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2" name="Google Shape;1532;p6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533" name="Google Shape;1533;p6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6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6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4" name="Google Shape;1544;p6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545" name="Google Shape;1545;p6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7" name="Google Shape;1547;p66"/>
          <p:cNvSpPr/>
          <p:nvPr/>
        </p:nvSpPr>
        <p:spPr>
          <a:xfrm>
            <a:off x="1938000" y="5003275"/>
            <a:ext cx="5268000" cy="86370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fighter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8" name="Google Shape;1548;p66"/>
          <p:cNvSpPr txBox="1"/>
          <p:nvPr/>
        </p:nvSpPr>
        <p:spPr>
          <a:xfrm>
            <a:off x="1148625" y="6100075"/>
            <a:ext cx="835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/f/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9" name="Google Shape;1549;p66"/>
          <p:cNvSpPr txBox="1"/>
          <p:nvPr/>
        </p:nvSpPr>
        <p:spPr>
          <a:xfrm>
            <a:off x="1654200" y="6100075"/>
            <a:ext cx="1093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0" name="Google Shape;1550;p66"/>
          <p:cNvSpPr txBox="1"/>
          <p:nvPr/>
        </p:nvSpPr>
        <p:spPr>
          <a:xfrm>
            <a:off x="2389250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1" name="Google Shape;1551;p66"/>
          <p:cNvSpPr txBox="1"/>
          <p:nvPr/>
        </p:nvSpPr>
        <p:spPr>
          <a:xfrm>
            <a:off x="3121488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/f/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2" name="Google Shape;1552;p66"/>
          <p:cNvSpPr txBox="1"/>
          <p:nvPr/>
        </p:nvSpPr>
        <p:spPr>
          <a:xfrm>
            <a:off x="3610325" y="6100075"/>
            <a:ext cx="90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3" name="Google Shape;1553;p66"/>
          <p:cNvSpPr txBox="1"/>
          <p:nvPr/>
        </p:nvSpPr>
        <p:spPr>
          <a:xfrm>
            <a:off x="4233125" y="6100075"/>
            <a:ext cx="698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554" name="Google Shape;155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55" y="6100075"/>
            <a:ext cx="757673" cy="7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66"/>
          <p:cNvSpPr txBox="1"/>
          <p:nvPr/>
        </p:nvSpPr>
        <p:spPr>
          <a:xfrm>
            <a:off x="4600925" y="6100075"/>
            <a:ext cx="103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/er/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56" name="Google Shape;1556;p66"/>
          <p:cNvSpPr/>
          <p:nvPr/>
        </p:nvSpPr>
        <p:spPr>
          <a:xfrm>
            <a:off x="346425" y="313200"/>
            <a:ext cx="4599900" cy="7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OCCUPATIONS</a:t>
            </a:r>
            <a:endParaRPr b="1"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7" name="Google Shape;155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5441" y="1239350"/>
            <a:ext cx="1575400" cy="12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8900" y="6033775"/>
            <a:ext cx="835100" cy="8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442" y="1239349"/>
            <a:ext cx="2216274" cy="19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67"/>
          <p:cNvSpPr/>
          <p:nvPr/>
        </p:nvSpPr>
        <p:spPr>
          <a:xfrm>
            <a:off x="0" y="6066050"/>
            <a:ext cx="9144000" cy="79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delante" id="1565" name="Google Shape;156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566" name="Google Shape;1566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7" name="Google Shape;1567;p6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568" name="Google Shape;1568;p6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9" name="Google Shape;1569;p6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570" name="Google Shape;1570;p6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6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6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1" name="Google Shape;1581;p6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582" name="Google Shape;1582;p6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4" name="Google Shape;1584;p67"/>
          <p:cNvSpPr/>
          <p:nvPr/>
        </p:nvSpPr>
        <p:spPr>
          <a:xfrm>
            <a:off x="1938000" y="5003275"/>
            <a:ext cx="5268000" cy="863700"/>
          </a:xfrm>
          <a:prstGeom prst="foldedCorner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fire fighter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5" name="Google Shape;1585;p67"/>
          <p:cNvSpPr txBox="1"/>
          <p:nvPr/>
        </p:nvSpPr>
        <p:spPr>
          <a:xfrm>
            <a:off x="1148625" y="6100075"/>
            <a:ext cx="835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/f/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6" name="Google Shape;1586;p67"/>
          <p:cNvSpPr txBox="1"/>
          <p:nvPr/>
        </p:nvSpPr>
        <p:spPr>
          <a:xfrm>
            <a:off x="1654200" y="6100075"/>
            <a:ext cx="1093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7" name="Google Shape;1587;p67"/>
          <p:cNvSpPr txBox="1"/>
          <p:nvPr/>
        </p:nvSpPr>
        <p:spPr>
          <a:xfrm>
            <a:off x="2389250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8" name="Google Shape;1588;p67"/>
          <p:cNvSpPr txBox="1"/>
          <p:nvPr/>
        </p:nvSpPr>
        <p:spPr>
          <a:xfrm>
            <a:off x="3121488" y="6100075"/>
            <a:ext cx="79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/f/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89" name="Google Shape;1589;p67"/>
          <p:cNvSpPr txBox="1"/>
          <p:nvPr/>
        </p:nvSpPr>
        <p:spPr>
          <a:xfrm>
            <a:off x="3610325" y="6100075"/>
            <a:ext cx="90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0" name="Google Shape;1590;p67"/>
          <p:cNvSpPr txBox="1"/>
          <p:nvPr/>
        </p:nvSpPr>
        <p:spPr>
          <a:xfrm>
            <a:off x="4233125" y="6100075"/>
            <a:ext cx="698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591" name="Google Shape;159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55" y="6100075"/>
            <a:ext cx="757673" cy="7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67"/>
          <p:cNvSpPr txBox="1"/>
          <p:nvPr/>
        </p:nvSpPr>
        <p:spPr>
          <a:xfrm>
            <a:off x="4600925" y="6100075"/>
            <a:ext cx="103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/er/</a:t>
            </a:r>
            <a:endParaRPr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3" name="Google Shape;1593;p67"/>
          <p:cNvSpPr/>
          <p:nvPr/>
        </p:nvSpPr>
        <p:spPr>
          <a:xfrm>
            <a:off x="346425" y="313200"/>
            <a:ext cx="4599900" cy="7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OCCUPATIONS</a:t>
            </a:r>
            <a:endParaRPr b="1" sz="3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4" name="Google Shape;159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5441" y="1239350"/>
            <a:ext cx="1575400" cy="12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8900" y="6033775"/>
            <a:ext cx="835100" cy="8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67"/>
          <p:cNvSpPr txBox="1"/>
          <p:nvPr/>
        </p:nvSpPr>
        <p:spPr>
          <a:xfrm>
            <a:off x="863825" y="3412200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7" name="Google Shape;1597;p67"/>
          <p:cNvSpPr txBox="1"/>
          <p:nvPr/>
        </p:nvSpPr>
        <p:spPr>
          <a:xfrm>
            <a:off x="863825" y="4052120"/>
            <a:ext cx="6397500" cy="60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puts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out fires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602" name="Google Shape;16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603" name="Google Shape;160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4" name="Google Shape;1604;p68"/>
          <p:cNvGrpSpPr/>
          <p:nvPr/>
        </p:nvGrpSpPr>
        <p:grpSpPr>
          <a:xfrm>
            <a:off x="8101012" y="2205037"/>
            <a:ext cx="792162" cy="819150"/>
            <a:chOff x="1187450" y="5013325"/>
            <a:chExt cx="792162" cy="819150"/>
          </a:xfrm>
        </p:grpSpPr>
        <p:sp>
          <p:nvSpPr>
            <p:cNvPr id="1605" name="Google Shape;1605;p68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6" name="Google Shape;1606;p68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607" name="Google Shape;1607;p68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8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8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8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8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8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8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8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8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8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68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8" name="Google Shape;1618;p68"/>
          <p:cNvGrpSpPr/>
          <p:nvPr/>
        </p:nvGrpSpPr>
        <p:grpSpPr>
          <a:xfrm>
            <a:off x="8194675" y="3224212"/>
            <a:ext cx="698500" cy="708025"/>
            <a:chOff x="7380287" y="4365625"/>
            <a:chExt cx="698500" cy="708025"/>
          </a:xfrm>
        </p:grpSpPr>
        <p:sp>
          <p:nvSpPr>
            <p:cNvPr id="1619" name="Google Shape;1619;p68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8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1" name="Google Shape;1621;p68"/>
          <p:cNvSpPr/>
          <p:nvPr/>
        </p:nvSpPr>
        <p:spPr>
          <a:xfrm>
            <a:off x="1979612" y="5661025"/>
            <a:ext cx="48244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 centre</a:t>
            </a:r>
            <a:endParaRPr/>
          </a:p>
        </p:txBody>
      </p:sp>
      <p:pic>
        <p:nvPicPr>
          <p:cNvPr descr="Polideportivo" id="1622" name="Google Shape;162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887" y="1844675"/>
            <a:ext cx="6167437" cy="32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627" name="Google Shape;16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628" name="Google Shape;162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9" name="Google Shape;1629;p69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1630" name="Google Shape;1630;p6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1" name="Google Shape;1631;p6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632" name="Google Shape;1632;p6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6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6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6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6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6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6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43" name="Google Shape;1643;p69"/>
          <p:cNvGrpSpPr/>
          <p:nvPr/>
        </p:nvGrpSpPr>
        <p:grpSpPr>
          <a:xfrm>
            <a:off x="8194675" y="3224212"/>
            <a:ext cx="698400" cy="708000"/>
            <a:chOff x="7380287" y="4365625"/>
            <a:chExt cx="698400" cy="708000"/>
          </a:xfrm>
        </p:grpSpPr>
        <p:sp>
          <p:nvSpPr>
            <p:cNvPr id="1644" name="Google Shape;1644;p6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6" name="Google Shape;1646;p69"/>
          <p:cNvSpPr/>
          <p:nvPr/>
        </p:nvSpPr>
        <p:spPr>
          <a:xfrm>
            <a:off x="1979612" y="57372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 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centre</a:t>
            </a:r>
            <a:endParaRPr/>
          </a:p>
        </p:txBody>
      </p:sp>
      <p:pic>
        <p:nvPicPr>
          <p:cNvPr descr="Polideportivo" id="1647" name="Google Shape;1647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76825" y="1210025"/>
            <a:ext cx="4358700" cy="22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69"/>
          <p:cNvSpPr txBox="1"/>
          <p:nvPr/>
        </p:nvSpPr>
        <p:spPr>
          <a:xfrm>
            <a:off x="1157425" y="3509825"/>
            <a:ext cx="6397500" cy="10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sports center?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9" name="Google Shape;1649;p69"/>
          <p:cNvSpPr txBox="1"/>
          <p:nvPr/>
        </p:nvSpPr>
        <p:spPr>
          <a:xfrm>
            <a:off x="1157425" y="4608226"/>
            <a:ext cx="6397500" cy="10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play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sports at the sport centre.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654" name="Google Shape;165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655" name="Google Shape;165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6" name="Google Shape;1656;p70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1657" name="Google Shape;1657;p7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58" name="Google Shape;1658;p7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659" name="Google Shape;1659;p7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7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7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7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7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7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7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7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7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7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7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70" name="Google Shape;1670;p70"/>
          <p:cNvGrpSpPr/>
          <p:nvPr/>
        </p:nvGrpSpPr>
        <p:grpSpPr>
          <a:xfrm>
            <a:off x="8194675" y="3224212"/>
            <a:ext cx="698400" cy="708000"/>
            <a:chOff x="7380287" y="4365625"/>
            <a:chExt cx="698400" cy="708000"/>
          </a:xfrm>
        </p:grpSpPr>
        <p:sp>
          <p:nvSpPr>
            <p:cNvPr id="1671" name="Google Shape;1671;p7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70"/>
          <p:cNvSpPr/>
          <p:nvPr/>
        </p:nvSpPr>
        <p:spPr>
          <a:xfrm>
            <a:off x="1979612" y="56610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 cent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</a:t>
            </a:r>
            <a:endParaRPr/>
          </a:p>
        </p:txBody>
      </p:sp>
      <p:sp>
        <p:nvSpPr>
          <p:cNvPr id="1674" name="Google Shape;1674;p70"/>
          <p:cNvSpPr txBox="1"/>
          <p:nvPr/>
        </p:nvSpPr>
        <p:spPr>
          <a:xfrm>
            <a:off x="1157425" y="3433625"/>
            <a:ext cx="63975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sports center?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5" name="Google Shape;1675;p70"/>
          <p:cNvSpPr txBox="1"/>
          <p:nvPr/>
        </p:nvSpPr>
        <p:spPr>
          <a:xfrm>
            <a:off x="1157425" y="4546591"/>
            <a:ext cx="63975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 instructor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sport centre.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6" name="Google Shape;1676;p70"/>
          <p:cNvSpPr/>
          <p:nvPr/>
        </p:nvSpPr>
        <p:spPr>
          <a:xfrm>
            <a:off x="1764800" y="5661025"/>
            <a:ext cx="5253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 instructor</a:t>
            </a:r>
            <a:endParaRPr/>
          </a:p>
        </p:txBody>
      </p:sp>
      <p:pic>
        <p:nvPicPr>
          <p:cNvPr id="1677" name="Google Shape;167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137" y="1151777"/>
            <a:ext cx="3144076" cy="23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682" name="Google Shape;168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683" name="Google Shape;168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4" name="Google Shape;1684;p71"/>
          <p:cNvGrpSpPr/>
          <p:nvPr/>
        </p:nvGrpSpPr>
        <p:grpSpPr>
          <a:xfrm>
            <a:off x="8100961" y="2205023"/>
            <a:ext cx="792217" cy="819097"/>
            <a:chOff x="1187399" y="5013311"/>
            <a:chExt cx="792217" cy="819097"/>
          </a:xfrm>
        </p:grpSpPr>
        <p:sp>
          <p:nvSpPr>
            <p:cNvPr id="1685" name="Google Shape;1685;p7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6" name="Google Shape;1686;p7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687" name="Google Shape;1687;p7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7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7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7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7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7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7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7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7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7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7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8" name="Google Shape;1698;p71"/>
          <p:cNvGrpSpPr/>
          <p:nvPr/>
        </p:nvGrpSpPr>
        <p:grpSpPr>
          <a:xfrm>
            <a:off x="8194675" y="3224212"/>
            <a:ext cx="698400" cy="708000"/>
            <a:chOff x="7380287" y="4365625"/>
            <a:chExt cx="698400" cy="708000"/>
          </a:xfrm>
        </p:grpSpPr>
        <p:sp>
          <p:nvSpPr>
            <p:cNvPr id="1699" name="Google Shape;1699;p7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71"/>
          <p:cNvSpPr/>
          <p:nvPr/>
        </p:nvSpPr>
        <p:spPr>
          <a:xfrm>
            <a:off x="1979612" y="56610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sports cent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</a:t>
            </a:r>
            <a:endParaRPr/>
          </a:p>
        </p:txBody>
      </p:sp>
      <p:sp>
        <p:nvSpPr>
          <p:cNvPr id="1702" name="Google Shape;1702;p71"/>
          <p:cNvSpPr txBox="1"/>
          <p:nvPr/>
        </p:nvSpPr>
        <p:spPr>
          <a:xfrm>
            <a:off x="1157425" y="3433625"/>
            <a:ext cx="63975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3" name="Google Shape;1703;p71"/>
          <p:cNvSpPr txBox="1"/>
          <p:nvPr/>
        </p:nvSpPr>
        <p:spPr>
          <a:xfrm>
            <a:off x="1157425" y="4546591"/>
            <a:ext cx="63975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helps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you get fitter.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4" name="Google Shape;1704;p71"/>
          <p:cNvSpPr/>
          <p:nvPr/>
        </p:nvSpPr>
        <p:spPr>
          <a:xfrm>
            <a:off x="1764800" y="5661025"/>
            <a:ext cx="5253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Gym instructor</a:t>
            </a:r>
            <a:endParaRPr/>
          </a:p>
        </p:txBody>
      </p:sp>
      <p:pic>
        <p:nvPicPr>
          <p:cNvPr id="1705" name="Google Shape;170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137" y="1151777"/>
            <a:ext cx="3144076" cy="23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29" name="Google Shape;2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30" name="Google Shape;2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18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232" name="Google Shape;232;p18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18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34" name="Google Shape;234;p18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8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5" name="Google Shape;245;p18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46" name="Google Shape;246;p18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18"/>
          <p:cNvSpPr/>
          <p:nvPr/>
        </p:nvSpPr>
        <p:spPr>
          <a:xfrm>
            <a:off x="1835150" y="5661025"/>
            <a:ext cx="496887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block of flats</a:t>
            </a:r>
            <a:endParaRPr/>
          </a:p>
        </p:txBody>
      </p:sp>
      <p:grpSp>
        <p:nvGrpSpPr>
          <p:cNvPr id="249" name="Google Shape;249;p18"/>
          <p:cNvGrpSpPr/>
          <p:nvPr/>
        </p:nvGrpSpPr>
        <p:grpSpPr>
          <a:xfrm>
            <a:off x="2297112" y="1268412"/>
            <a:ext cx="4075112" cy="4300537"/>
            <a:chOff x="1979612" y="1052512"/>
            <a:chExt cx="4291012" cy="4516437"/>
          </a:xfrm>
        </p:grpSpPr>
        <p:pic>
          <p:nvPicPr>
            <p:cNvPr descr="Bloque" id="250" name="Google Shape;25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79612" y="1125537"/>
              <a:ext cx="4291012" cy="444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güeña" id="251" name="Google Shape;251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32137" y="1052512"/>
              <a:ext cx="369887" cy="5889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710" name="Google Shape;171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711" name="Google Shape;171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2" name="Google Shape;1712;p72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1713" name="Google Shape;1713;p72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14" name="Google Shape;1714;p72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715" name="Google Shape;1715;p72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72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72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72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72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72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72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72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72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72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72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26" name="Google Shape;1726;p72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1727" name="Google Shape;1727;p72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2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9" name="Google Shape;1729;p72"/>
          <p:cNvSpPr/>
          <p:nvPr/>
        </p:nvSpPr>
        <p:spPr>
          <a:xfrm>
            <a:off x="1908175" y="5661025"/>
            <a:ext cx="48244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pool</a:t>
            </a:r>
            <a:endParaRPr/>
          </a:p>
        </p:txBody>
      </p:sp>
      <p:pic>
        <p:nvPicPr>
          <p:cNvPr descr="Piscina" id="1730" name="Google Shape;173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987" y="1700212"/>
            <a:ext cx="6491287" cy="33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735" name="Google Shape;173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736" name="Google Shape;173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7" name="Google Shape;1737;p7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738" name="Google Shape;1738;p7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9" name="Google Shape;1739;p7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740" name="Google Shape;1740;p7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7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7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7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7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7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7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7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7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7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7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51" name="Google Shape;1751;p7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752" name="Google Shape;1752;p7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p73"/>
          <p:cNvSpPr/>
          <p:nvPr/>
        </p:nvSpPr>
        <p:spPr>
          <a:xfrm>
            <a:off x="1908175" y="56610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pool</a:t>
            </a:r>
            <a:endParaRPr/>
          </a:p>
        </p:txBody>
      </p:sp>
      <p:pic>
        <p:nvPicPr>
          <p:cNvPr descr="Piscina" id="1755" name="Google Shape;175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3254" y="1252129"/>
            <a:ext cx="4237500" cy="21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73"/>
          <p:cNvSpPr txBox="1"/>
          <p:nvPr/>
        </p:nvSpPr>
        <p:spPr>
          <a:xfrm>
            <a:off x="1157425" y="3646636"/>
            <a:ext cx="6397500" cy="109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swimming pool?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7" name="Google Shape;1757;p73"/>
          <p:cNvSpPr txBox="1"/>
          <p:nvPr/>
        </p:nvSpPr>
        <p:spPr>
          <a:xfrm>
            <a:off x="1157425" y="4819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swimming pool.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762" name="Google Shape;17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763" name="Google Shape;176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4" name="Google Shape;1764;p7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765" name="Google Shape;1765;p7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6" name="Google Shape;1766;p7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767" name="Google Shape;1767;p7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7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7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7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7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7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7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7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7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7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7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8" name="Google Shape;1778;p7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779" name="Google Shape;1779;p7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1" name="Google Shape;1781;p74"/>
          <p:cNvSpPr/>
          <p:nvPr/>
        </p:nvSpPr>
        <p:spPr>
          <a:xfrm>
            <a:off x="1908175" y="56610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pool</a:t>
            </a:r>
            <a:endParaRPr/>
          </a:p>
        </p:txBody>
      </p:sp>
      <p:sp>
        <p:nvSpPr>
          <p:cNvPr id="1782" name="Google Shape;1782;p74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swimming pool?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3" name="Google Shape;1783;p74"/>
          <p:cNvSpPr txBox="1"/>
          <p:nvPr/>
        </p:nvSpPr>
        <p:spPr>
          <a:xfrm>
            <a:off x="1157425" y="4362725"/>
            <a:ext cx="6397500" cy="11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instructor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swimming pool.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4" name="Google Shape;1784;p74"/>
          <p:cNvSpPr/>
          <p:nvPr/>
        </p:nvSpPr>
        <p:spPr>
          <a:xfrm>
            <a:off x="816150" y="5661025"/>
            <a:ext cx="7016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wimming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instructor</a:t>
            </a:r>
            <a:endParaRPr/>
          </a:p>
        </p:txBody>
      </p:sp>
      <p:pic>
        <p:nvPicPr>
          <p:cNvPr id="1785" name="Google Shape;178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363" y="1128313"/>
            <a:ext cx="4585619" cy="24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790" name="Google Shape;17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791" name="Google Shape;179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2" name="Google Shape;1792;p7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793" name="Google Shape;1793;p7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4" name="Google Shape;1794;p7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795" name="Google Shape;1795;p7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7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7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7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7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7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7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7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7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7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7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6" name="Google Shape;1806;p7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807" name="Google Shape;1807;p7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p75"/>
          <p:cNvSpPr/>
          <p:nvPr/>
        </p:nvSpPr>
        <p:spPr>
          <a:xfrm>
            <a:off x="1908175" y="5661025"/>
            <a:ext cx="4824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swimming pool</a:t>
            </a:r>
            <a:endParaRPr/>
          </a:p>
        </p:txBody>
      </p:sp>
      <p:sp>
        <p:nvSpPr>
          <p:cNvPr id="1810" name="Google Shape;1810;p75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1" name="Google Shape;1811;p75"/>
          <p:cNvSpPr txBox="1"/>
          <p:nvPr/>
        </p:nvSpPr>
        <p:spPr>
          <a:xfrm>
            <a:off x="1157425" y="4362725"/>
            <a:ext cx="6397500" cy="11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teaches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you how to swim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2" name="Google Shape;1812;p75"/>
          <p:cNvSpPr/>
          <p:nvPr/>
        </p:nvSpPr>
        <p:spPr>
          <a:xfrm>
            <a:off x="816150" y="5661025"/>
            <a:ext cx="7016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wimming</a:t>
            </a:r>
            <a:r>
              <a:rPr b="1"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instructor</a:t>
            </a:r>
            <a:endParaRPr/>
          </a:p>
        </p:txBody>
      </p:sp>
      <p:pic>
        <p:nvPicPr>
          <p:cNvPr id="1813" name="Google Shape;181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363" y="1128313"/>
            <a:ext cx="4585619" cy="24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818" name="Google Shape;181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819" name="Google Shape;181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0" name="Google Shape;1820;p76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1821" name="Google Shape;1821;p76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2" name="Google Shape;1822;p76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823" name="Google Shape;1823;p76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76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76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76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76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76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76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76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76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76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76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34" name="Google Shape;1834;p76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1835" name="Google Shape;1835;p76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6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7" name="Google Shape;1837;p76"/>
          <p:cNvSpPr/>
          <p:nvPr/>
        </p:nvSpPr>
        <p:spPr>
          <a:xfrm>
            <a:off x="2411412" y="5661025"/>
            <a:ext cx="3887787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pic>
        <p:nvPicPr>
          <p:cNvPr descr="Estadio" id="1838" name="Google Shape;183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3350" y="2060575"/>
            <a:ext cx="5792787" cy="29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843" name="Google Shape;184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844" name="Google Shape;184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7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846" name="Google Shape;1846;p7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7" name="Google Shape;1847;p7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848" name="Google Shape;1848;p7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7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7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7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7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7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7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7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7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7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7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9" name="Google Shape;1859;p7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860" name="Google Shape;1860;p7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7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2" name="Google Shape;1862;p77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pic>
        <p:nvPicPr>
          <p:cNvPr descr="Estadio" id="1863" name="Google Shape;1863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0750" y="1201750"/>
            <a:ext cx="4509000" cy="23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77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stadium?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5" name="Google Shape;1865;p77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watch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sports at the stadium.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870" name="Google Shape;18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871" name="Google Shape;187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2" name="Google Shape;1872;p7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873" name="Google Shape;1873;p7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4" name="Google Shape;1874;p7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875" name="Google Shape;1875;p7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7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7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7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7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7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7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7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7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7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7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6" name="Google Shape;1886;p7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887" name="Google Shape;1887;p7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7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9" name="Google Shape;1889;p78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890" name="Google Shape;1890;p78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stadium?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1" name="Google Shape;1891;p78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 player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stadium.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92" name="Google Shape;189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396" y="1168738"/>
            <a:ext cx="3967567" cy="222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78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 player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898" name="Google Shape;189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899" name="Google Shape;189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0" name="Google Shape;1900;p7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901" name="Google Shape;1901;p7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2" name="Google Shape;1902;p7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903" name="Google Shape;1903;p7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7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7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7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7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7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7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7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7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7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7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14" name="Google Shape;1914;p7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915" name="Google Shape;1915;p7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7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7" name="Google Shape;1917;p79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1918" name="Google Shape;1918;p79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19" name="Google Shape;1919;p79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football.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20" name="Google Shape;1920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396" y="1168738"/>
            <a:ext cx="3967567" cy="2221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79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football player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926" name="Google Shape;192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927" name="Google Shape;192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80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1929" name="Google Shape;1929;p8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0" name="Google Shape;1930;p8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1931" name="Google Shape;1931;p8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8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8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8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8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8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8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8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8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8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8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2" name="Google Shape;1942;p80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1943" name="Google Shape;1943;p8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8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5" name="Google Shape;1945;p80"/>
          <p:cNvSpPr/>
          <p:nvPr/>
        </p:nvSpPr>
        <p:spPr>
          <a:xfrm>
            <a:off x="1258887" y="5661025"/>
            <a:ext cx="626586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  <a:endParaRPr/>
          </a:p>
        </p:txBody>
      </p:sp>
      <p:grpSp>
        <p:nvGrpSpPr>
          <p:cNvPr id="1946" name="Google Shape;1946;p80"/>
          <p:cNvGrpSpPr/>
          <p:nvPr/>
        </p:nvGrpSpPr>
        <p:grpSpPr>
          <a:xfrm>
            <a:off x="1547812" y="1557337"/>
            <a:ext cx="5545137" cy="3960812"/>
            <a:chOff x="0" y="0"/>
            <a:chExt cx="2147483647" cy="2147483647"/>
          </a:xfrm>
        </p:grpSpPr>
        <p:grpSp>
          <p:nvGrpSpPr>
            <p:cNvPr id="1947" name="Google Shape;1947;p80"/>
            <p:cNvGrpSpPr/>
            <p:nvPr/>
          </p:nvGrpSpPr>
          <p:grpSpPr>
            <a:xfrm>
              <a:off x="0" y="0"/>
              <a:ext cx="2147483647" cy="1992236010"/>
              <a:chOff x="1331912" y="1557337"/>
              <a:chExt cx="5545137" cy="3675062"/>
            </a:xfrm>
          </p:grpSpPr>
          <p:pic>
            <p:nvPicPr>
              <p:cNvPr descr="Farmacia" id="1948" name="Google Shape;1948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331912" y="1557337"/>
                <a:ext cx="5545137" cy="3675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9" name="Google Shape;1949;p80"/>
              <p:cNvSpPr txBox="1"/>
              <p:nvPr/>
            </p:nvSpPr>
            <p:spPr>
              <a:xfrm>
                <a:off x="3924300" y="4076700"/>
                <a:ext cx="71437" cy="36036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80"/>
              <p:cNvSpPr txBox="1"/>
              <p:nvPr/>
            </p:nvSpPr>
            <p:spPr>
              <a:xfrm>
                <a:off x="4213225" y="4076700"/>
                <a:ext cx="71437" cy="360362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Chemist.gif" id="1951" name="Google Shape;1951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198388" y="937167847"/>
              <a:ext cx="407241135" cy="12103157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1956" name="Google Shape;195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957" name="Google Shape;195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8" name="Google Shape;1958;p8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959" name="Google Shape;1959;p8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0" name="Google Shape;1960;p8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961" name="Google Shape;1961;p8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8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8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8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8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8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8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8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8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8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8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72" name="Google Shape;1972;p8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1973" name="Google Shape;1973;p8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8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5" name="Google Shape;1975;p81"/>
          <p:cNvSpPr/>
          <p:nvPr/>
        </p:nvSpPr>
        <p:spPr>
          <a:xfrm>
            <a:off x="1258887" y="5661025"/>
            <a:ext cx="6265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pharmacy</a:t>
            </a:r>
            <a:endParaRPr/>
          </a:p>
        </p:txBody>
      </p:sp>
      <p:grpSp>
        <p:nvGrpSpPr>
          <p:cNvPr id="1976" name="Google Shape;1976;p81"/>
          <p:cNvGrpSpPr/>
          <p:nvPr/>
        </p:nvGrpSpPr>
        <p:grpSpPr>
          <a:xfrm>
            <a:off x="2631175" y="1266987"/>
            <a:ext cx="3521202" cy="1886639"/>
            <a:chOff x="0" y="0"/>
            <a:chExt cx="2147483647" cy="2147483647"/>
          </a:xfrm>
        </p:grpSpPr>
        <p:grpSp>
          <p:nvGrpSpPr>
            <p:cNvPr id="1977" name="Google Shape;1977;p81"/>
            <p:cNvGrpSpPr/>
            <p:nvPr/>
          </p:nvGrpSpPr>
          <p:grpSpPr>
            <a:xfrm>
              <a:off x="0" y="0"/>
              <a:ext cx="2147483647" cy="1992202470"/>
              <a:chOff x="1331912" y="1557337"/>
              <a:chExt cx="5545200" cy="3675000"/>
            </a:xfrm>
          </p:grpSpPr>
          <p:pic>
            <p:nvPicPr>
              <p:cNvPr descr="Farmacia" id="1978" name="Google Shape;1978;p8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331912" y="1557337"/>
                <a:ext cx="5545200" cy="367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9" name="Google Shape;1979;p81"/>
              <p:cNvSpPr txBox="1"/>
              <p:nvPr/>
            </p:nvSpPr>
            <p:spPr>
              <a:xfrm>
                <a:off x="3924300" y="4076700"/>
                <a:ext cx="71400" cy="3603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81"/>
              <p:cNvSpPr txBox="1"/>
              <p:nvPr/>
            </p:nvSpPr>
            <p:spPr>
              <a:xfrm>
                <a:off x="4213225" y="4076700"/>
                <a:ext cx="71400" cy="3603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Chemist.gif" id="1981" name="Google Shape;1981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3190747" y="937167847"/>
              <a:ext cx="407236512" cy="1210315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2" name="Google Shape;1982;p81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pharmacy?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83" name="Google Shape;1983;p81"/>
          <p:cNvSpPr txBox="1"/>
          <p:nvPr/>
        </p:nvSpPr>
        <p:spPr>
          <a:xfrm>
            <a:off x="1157425" y="4362725"/>
            <a:ext cx="6397500" cy="11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medicine at the pharmacy.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/>
        </p:nvSpPr>
        <p:spPr>
          <a:xfrm>
            <a:off x="1129100" y="1307924"/>
            <a:ext cx="6397500" cy="117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7" name="Google Shape;2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425" y="2537575"/>
            <a:ext cx="4888850" cy="32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95" y="1243275"/>
            <a:ext cx="2745750" cy="2745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elante" id="1989" name="Google Shape;198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1990" name="Google Shape;199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1" name="Google Shape;1991;p8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1992" name="Google Shape;1992;p8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3" name="Google Shape;1993;p8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1994" name="Google Shape;1994;p8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8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8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8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8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8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8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8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8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8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8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5" name="Google Shape;2005;p8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006" name="Google Shape;2006;p8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8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8" name="Google Shape;2008;p82"/>
          <p:cNvSpPr/>
          <p:nvPr/>
        </p:nvSpPr>
        <p:spPr>
          <a:xfrm>
            <a:off x="1258887" y="5661025"/>
            <a:ext cx="6265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</a:t>
            </a:r>
            <a:r>
              <a:rPr b="1" lang="en-US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acist</a:t>
            </a:r>
            <a:endParaRPr/>
          </a:p>
        </p:txBody>
      </p:sp>
      <p:sp>
        <p:nvSpPr>
          <p:cNvPr id="2009" name="Google Shape;2009;p82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pharmacy?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0" name="Google Shape;2010;p82"/>
          <p:cNvSpPr txBox="1"/>
          <p:nvPr/>
        </p:nvSpPr>
        <p:spPr>
          <a:xfrm>
            <a:off x="1157425" y="4362725"/>
            <a:ext cx="6397500" cy="11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pharmacist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at the pharmacy.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95" y="1243275"/>
            <a:ext cx="2745750" cy="2745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elante" id="2016" name="Google Shape;201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017" name="Google Shape;2017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8" name="Google Shape;2018;p8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019" name="Google Shape;2019;p8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0" name="Google Shape;2020;p8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021" name="Google Shape;2021;p8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8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8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8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8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8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8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8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8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8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8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2" name="Google Shape;2032;p8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033" name="Google Shape;2033;p8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8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83"/>
          <p:cNvSpPr/>
          <p:nvPr/>
        </p:nvSpPr>
        <p:spPr>
          <a:xfrm>
            <a:off x="1258887" y="5661025"/>
            <a:ext cx="6265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48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pharm</a:t>
            </a:r>
            <a:r>
              <a:rPr b="1" lang="en-US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acist</a:t>
            </a:r>
            <a:endParaRPr/>
          </a:p>
        </p:txBody>
      </p:sp>
      <p:sp>
        <p:nvSpPr>
          <p:cNvPr id="2036" name="Google Shape;2036;p83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7" name="Google Shape;2037;p83"/>
          <p:cNvSpPr txBox="1"/>
          <p:nvPr/>
        </p:nvSpPr>
        <p:spPr>
          <a:xfrm>
            <a:off x="1157425" y="4362725"/>
            <a:ext cx="6397500" cy="11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sells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medicine.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042" name="Google Shape;204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043" name="Google Shape;204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4" name="Google Shape;2044;p84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2045" name="Google Shape;2045;p84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6" name="Google Shape;2046;p84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047" name="Google Shape;2047;p84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84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84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84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84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84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84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84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84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84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84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58" name="Google Shape;2058;p84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059" name="Google Shape;2059;p84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84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1" name="Google Shape;2061;p84"/>
          <p:cNvSpPr/>
          <p:nvPr/>
        </p:nvSpPr>
        <p:spPr>
          <a:xfrm>
            <a:off x="2700337" y="5661025"/>
            <a:ext cx="33845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  <a:endParaRPr/>
          </a:p>
        </p:txBody>
      </p:sp>
      <p:pic>
        <p:nvPicPr>
          <p:cNvPr descr="Biblioteca" id="2062" name="Google Shape;206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812" y="1557337"/>
            <a:ext cx="547370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067" name="Google Shape;206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068" name="Google Shape;206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8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070" name="Google Shape;2070;p8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1" name="Google Shape;2071;p8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072" name="Google Shape;2072;p8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8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8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8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8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8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8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8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8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8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8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3" name="Google Shape;2083;p8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084" name="Google Shape;2084;p8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8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85"/>
          <p:cNvSpPr/>
          <p:nvPr/>
        </p:nvSpPr>
        <p:spPr>
          <a:xfrm>
            <a:off x="2700337" y="5661025"/>
            <a:ext cx="33846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library</a:t>
            </a:r>
            <a:endParaRPr/>
          </a:p>
        </p:txBody>
      </p:sp>
      <p:pic>
        <p:nvPicPr>
          <p:cNvPr descr="Biblioteca" id="2087" name="Google Shape;208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2700" y="1208850"/>
            <a:ext cx="3045600" cy="20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85"/>
          <p:cNvSpPr txBox="1"/>
          <p:nvPr/>
        </p:nvSpPr>
        <p:spPr>
          <a:xfrm>
            <a:off x="1136750" y="347497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can you do at the library?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9" name="Google Shape;2089;p85"/>
          <p:cNvSpPr txBox="1"/>
          <p:nvPr/>
        </p:nvSpPr>
        <p:spPr>
          <a:xfrm>
            <a:off x="1136750" y="41910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 book at the library 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90" name="Google Shape;2090;p85"/>
          <p:cNvSpPr txBox="1"/>
          <p:nvPr/>
        </p:nvSpPr>
        <p:spPr>
          <a:xfrm>
            <a:off x="1136750" y="49071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borrow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 a book at the library 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095" name="Google Shape;20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096" name="Google Shape;209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7" name="Google Shape;2097;p8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098" name="Google Shape;2098;p8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9" name="Google Shape;2099;p8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100" name="Google Shape;2100;p8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8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8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8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8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8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8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8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8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8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8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1" name="Google Shape;2111;p8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112" name="Google Shape;2112;p8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8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4" name="Google Shape;2114;p86"/>
          <p:cNvSpPr/>
          <p:nvPr/>
        </p:nvSpPr>
        <p:spPr>
          <a:xfrm>
            <a:off x="2333600" y="5661025"/>
            <a:ext cx="4003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iarian</a:t>
            </a:r>
            <a:endParaRPr/>
          </a:p>
        </p:txBody>
      </p:sp>
      <p:sp>
        <p:nvSpPr>
          <p:cNvPr id="2115" name="Google Shape;2115;p86"/>
          <p:cNvSpPr txBox="1"/>
          <p:nvPr/>
        </p:nvSpPr>
        <p:spPr>
          <a:xfrm>
            <a:off x="1136750" y="347497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at the library?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6" name="Google Shape;2116;p86"/>
          <p:cNvSpPr txBox="1"/>
          <p:nvPr/>
        </p:nvSpPr>
        <p:spPr>
          <a:xfrm>
            <a:off x="1136750" y="41910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libriarian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library 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17" name="Google Shape;211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013" y="1134748"/>
            <a:ext cx="1918975" cy="2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122" name="Google Shape;212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123" name="Google Shape;212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4" name="Google Shape;2124;p8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125" name="Google Shape;2125;p8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6" name="Google Shape;2126;p8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127" name="Google Shape;2127;p8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8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8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8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8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8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8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8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8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8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8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38" name="Google Shape;2138;p8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139" name="Google Shape;2139;p8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8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1" name="Google Shape;2141;p87"/>
          <p:cNvSpPr/>
          <p:nvPr/>
        </p:nvSpPr>
        <p:spPr>
          <a:xfrm>
            <a:off x="2333600" y="5661025"/>
            <a:ext cx="4003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libr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iarian</a:t>
            </a:r>
            <a:endParaRPr/>
          </a:p>
        </p:txBody>
      </p:sp>
      <p:sp>
        <p:nvSpPr>
          <p:cNvPr id="2142" name="Google Shape;2142;p87"/>
          <p:cNvSpPr txBox="1"/>
          <p:nvPr/>
        </p:nvSpPr>
        <p:spPr>
          <a:xfrm>
            <a:off x="1136750" y="347497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3" name="Google Shape;2143;p87"/>
          <p:cNvSpPr txBox="1"/>
          <p:nvPr/>
        </p:nvSpPr>
        <p:spPr>
          <a:xfrm>
            <a:off x="1136750" y="41910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loans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books 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44" name="Google Shape;214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013" y="1134748"/>
            <a:ext cx="1918975" cy="23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149" name="Google Shape;214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150" name="Google Shape;215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p88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2152" name="Google Shape;2152;p88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3" name="Google Shape;2153;p88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154" name="Google Shape;2154;p88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88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88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88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88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88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88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88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88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88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88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65" name="Google Shape;2165;p88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166" name="Google Shape;2166;p88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88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8" name="Google Shape;2168;p88"/>
          <p:cNvSpPr/>
          <p:nvPr/>
        </p:nvSpPr>
        <p:spPr>
          <a:xfrm>
            <a:off x="2051050" y="5661025"/>
            <a:ext cx="4537075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  <a:endParaRPr/>
          </a:p>
        </p:txBody>
      </p:sp>
      <p:pic>
        <p:nvPicPr>
          <p:cNvPr descr="Correos" id="2169" name="Google Shape;2169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7812" y="1557337"/>
            <a:ext cx="5416550" cy="370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174" name="Google Shape;21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175" name="Google Shape;2175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6" name="Google Shape;2176;p8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177" name="Google Shape;2177;p8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8" name="Google Shape;2178;p8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179" name="Google Shape;2179;p8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8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8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8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8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8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8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8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8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8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8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90" name="Google Shape;2190;p8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191" name="Google Shape;2191;p8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8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3" name="Google Shape;2193;p89"/>
          <p:cNvSpPr/>
          <p:nvPr/>
        </p:nvSpPr>
        <p:spPr>
          <a:xfrm>
            <a:off x="2051050" y="5661025"/>
            <a:ext cx="4537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office</a:t>
            </a:r>
            <a:endParaRPr/>
          </a:p>
        </p:txBody>
      </p:sp>
      <p:pic>
        <p:nvPicPr>
          <p:cNvPr descr="Correos" id="2194" name="Google Shape;2194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1355" y="1324630"/>
            <a:ext cx="3036600" cy="20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89"/>
          <p:cNvSpPr txBox="1"/>
          <p:nvPr/>
        </p:nvSpPr>
        <p:spPr>
          <a:xfrm>
            <a:off x="1120888" y="35270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can you do at the post office?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6" name="Google Shape;2196;p89"/>
          <p:cNvSpPr txBox="1"/>
          <p:nvPr/>
        </p:nvSpPr>
        <p:spPr>
          <a:xfrm>
            <a:off x="1120888" y="42431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get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post at the post office.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7" name="Google Shape;2197;p89"/>
          <p:cNvSpPr txBox="1"/>
          <p:nvPr/>
        </p:nvSpPr>
        <p:spPr>
          <a:xfrm>
            <a:off x="1120888" y="49592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18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send </a:t>
            </a:r>
            <a:r>
              <a:rPr lang="en-US" sz="1800">
                <a:latin typeface="Comic Sans MS"/>
                <a:ea typeface="Comic Sans MS"/>
                <a:cs typeface="Comic Sans MS"/>
                <a:sym typeface="Comic Sans MS"/>
              </a:rPr>
              <a:t>post at the post office.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98" name="Google Shape;219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338" y="1321546"/>
            <a:ext cx="3036600" cy="2068684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89"/>
          <p:cNvSpPr txBox="1"/>
          <p:nvPr/>
        </p:nvSpPr>
        <p:spPr>
          <a:xfrm>
            <a:off x="1120875" y="495207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stamps at the post office.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00" name="Google Shape;2200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950" y="14578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205" name="Google Shape;220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206" name="Google Shape;220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7" name="Google Shape;2207;p90"/>
          <p:cNvGrpSpPr/>
          <p:nvPr/>
        </p:nvGrpSpPr>
        <p:grpSpPr>
          <a:xfrm>
            <a:off x="8101012" y="2217737"/>
            <a:ext cx="792162" cy="819150"/>
            <a:chOff x="1187450" y="5013325"/>
            <a:chExt cx="792162" cy="819150"/>
          </a:xfrm>
        </p:grpSpPr>
        <p:sp>
          <p:nvSpPr>
            <p:cNvPr id="2208" name="Google Shape;2208;p90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9" name="Google Shape;2209;p90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210" name="Google Shape;2210;p90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90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90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90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90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90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90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90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90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90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90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1" name="Google Shape;2221;p90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222" name="Google Shape;2222;p90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90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p90"/>
          <p:cNvSpPr/>
          <p:nvPr/>
        </p:nvSpPr>
        <p:spPr>
          <a:xfrm>
            <a:off x="1186699" y="5640375"/>
            <a:ext cx="6337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</a:t>
            </a:r>
            <a:endParaRPr/>
          </a:p>
        </p:txBody>
      </p:sp>
      <p:pic>
        <p:nvPicPr>
          <p:cNvPr descr="Centro_comercial" id="2225" name="Google Shape;222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2987" y="1550987"/>
            <a:ext cx="6624637" cy="3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230" name="Google Shape;223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231" name="Google Shape;223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2" name="Google Shape;2232;p91"/>
          <p:cNvGrpSpPr/>
          <p:nvPr/>
        </p:nvGrpSpPr>
        <p:grpSpPr>
          <a:xfrm>
            <a:off x="8100961" y="2217723"/>
            <a:ext cx="792217" cy="819097"/>
            <a:chOff x="1187399" y="5013311"/>
            <a:chExt cx="792217" cy="819097"/>
          </a:xfrm>
        </p:grpSpPr>
        <p:sp>
          <p:nvSpPr>
            <p:cNvPr id="2233" name="Google Shape;2233;p9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4" name="Google Shape;2234;p9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235" name="Google Shape;2235;p9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9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9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9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9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9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9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9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9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9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9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6" name="Google Shape;2246;p9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247" name="Google Shape;2247;p9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9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9" name="Google Shape;2249;p91"/>
          <p:cNvSpPr/>
          <p:nvPr/>
        </p:nvSpPr>
        <p:spPr>
          <a:xfrm>
            <a:off x="1186699" y="5640375"/>
            <a:ext cx="6337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centre</a:t>
            </a:r>
            <a:endParaRPr/>
          </a:p>
        </p:txBody>
      </p:sp>
      <p:pic>
        <p:nvPicPr>
          <p:cNvPr descr="Centro_comercial" id="2250" name="Google Shape;225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5900" y="1030225"/>
            <a:ext cx="4438800" cy="23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91"/>
          <p:cNvSpPr txBox="1"/>
          <p:nvPr/>
        </p:nvSpPr>
        <p:spPr>
          <a:xfrm>
            <a:off x="1157425" y="3341835"/>
            <a:ext cx="63975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shopping centre?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2" name="Google Shape;2252;p91"/>
          <p:cNvSpPr txBox="1"/>
          <p:nvPr/>
        </p:nvSpPr>
        <p:spPr>
          <a:xfrm>
            <a:off x="1156550" y="4484825"/>
            <a:ext cx="6397500" cy="104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buy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lots of things at the shopping centre.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63" name="Google Shape;26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0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65" name="Google Shape;265;p2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" name="Google Shape;266;p2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67" name="Google Shape;267;p2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" name="Google Shape;278;p20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79" name="Google Shape;279;p2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20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82" name="Google Shape;282;p20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Who works in your house?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painter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in your house.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painter</a:t>
            </a:r>
            <a:endParaRPr/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671" y="1108050"/>
            <a:ext cx="3141729" cy="24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257" name="Google Shape;22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258" name="Google Shape;225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9" name="Google Shape;2259;p9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260" name="Google Shape;2260;p9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1" name="Google Shape;2261;p9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262" name="Google Shape;2262;p9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9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9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9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9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9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9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9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9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9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9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3" name="Google Shape;2273;p9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274" name="Google Shape;2274;p9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9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6" name="Google Shape;2276;p92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277" name="Google Shape;2277;p92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Who works at the shopping centre?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8" name="Google Shape;2278;p92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 assistant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shopping centre.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9" name="Google Shape;2279;p92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hop assistant</a:t>
            </a:r>
            <a:endParaRPr/>
          </a:p>
        </p:txBody>
      </p:sp>
      <p:pic>
        <p:nvPicPr>
          <p:cNvPr id="2280" name="Google Shape;228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259" y="1368969"/>
            <a:ext cx="2205099" cy="214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413" y="1132125"/>
            <a:ext cx="1281262" cy="2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286" name="Google Shape;228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287" name="Google Shape;228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8" name="Google Shape;2288;p93"/>
          <p:cNvGrpSpPr/>
          <p:nvPr/>
        </p:nvGrpSpPr>
        <p:grpSpPr>
          <a:xfrm>
            <a:off x="8101012" y="2190750"/>
            <a:ext cx="792162" cy="819150"/>
            <a:chOff x="1187450" y="5013325"/>
            <a:chExt cx="792162" cy="819150"/>
          </a:xfrm>
        </p:grpSpPr>
        <p:sp>
          <p:nvSpPr>
            <p:cNvPr id="2289" name="Google Shape;2289;p93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0" name="Google Shape;2290;p93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291" name="Google Shape;2291;p93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93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93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93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93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93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93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93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93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93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93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02" name="Google Shape;2302;p93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303" name="Google Shape;2303;p93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93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5" name="Google Shape;2305;p93"/>
          <p:cNvSpPr/>
          <p:nvPr/>
        </p:nvSpPr>
        <p:spPr>
          <a:xfrm>
            <a:off x="2052637" y="5661025"/>
            <a:ext cx="4679950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  <a:endParaRPr/>
          </a:p>
        </p:txBody>
      </p:sp>
      <p:pic>
        <p:nvPicPr>
          <p:cNvPr descr="Supermercado" id="2306" name="Google Shape;230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2600" y="1667250"/>
            <a:ext cx="4680000" cy="3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311" name="Google Shape;231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312" name="Google Shape;231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3" name="Google Shape;2313;p94"/>
          <p:cNvGrpSpPr/>
          <p:nvPr/>
        </p:nvGrpSpPr>
        <p:grpSpPr>
          <a:xfrm>
            <a:off x="8100961" y="2190736"/>
            <a:ext cx="792217" cy="819097"/>
            <a:chOff x="1187399" y="5013311"/>
            <a:chExt cx="792217" cy="819097"/>
          </a:xfrm>
        </p:grpSpPr>
        <p:sp>
          <p:nvSpPr>
            <p:cNvPr id="2314" name="Google Shape;2314;p9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5" name="Google Shape;2315;p9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316" name="Google Shape;2316;p9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9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9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9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9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9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9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9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9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9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9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27" name="Google Shape;2327;p9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328" name="Google Shape;2328;p9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9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0" name="Google Shape;2330;p94"/>
          <p:cNvSpPr/>
          <p:nvPr/>
        </p:nvSpPr>
        <p:spPr>
          <a:xfrm>
            <a:off x="2052637" y="5661025"/>
            <a:ext cx="4680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54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supermarket</a:t>
            </a:r>
            <a:endParaRPr/>
          </a:p>
        </p:txBody>
      </p:sp>
      <p:pic>
        <p:nvPicPr>
          <p:cNvPr descr="Supermercado" id="2331" name="Google Shape;2331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1575" y="1186450"/>
            <a:ext cx="3002100" cy="22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94"/>
          <p:cNvSpPr txBox="1"/>
          <p:nvPr/>
        </p:nvSpPr>
        <p:spPr>
          <a:xfrm>
            <a:off x="1120900" y="3491834"/>
            <a:ext cx="6397500" cy="100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supermarket?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3" name="Google Shape;2333;p94"/>
          <p:cNvSpPr txBox="1"/>
          <p:nvPr/>
        </p:nvSpPr>
        <p:spPr>
          <a:xfrm>
            <a:off x="1120900" y="4588925"/>
            <a:ext cx="6397500" cy="107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food at the supermarket.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338" name="Google Shape;233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339" name="Google Shape;233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0" name="Google Shape;2340;p9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341" name="Google Shape;2341;p9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2" name="Google Shape;2342;p9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343" name="Google Shape;2343;p9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9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9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9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9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9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9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9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9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9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9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54" name="Google Shape;2354;p9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355" name="Google Shape;2355;p9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9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7" name="Google Shape;2357;p95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358" name="Google Shape;2358;p95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Who works at the supermarket?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9" name="Google Shape;2359;p95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 assistant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works at the supermarket.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0" name="Google Shape;2360;p95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 assistant</a:t>
            </a:r>
            <a:endParaRPr/>
          </a:p>
        </p:txBody>
      </p:sp>
      <p:pic>
        <p:nvPicPr>
          <p:cNvPr id="2361" name="Google Shape;236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259" y="1368969"/>
            <a:ext cx="2205099" cy="214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413" y="1132125"/>
            <a:ext cx="1281262" cy="2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367" name="Google Shape;236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8" name="Google Shape;2368;p9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369" name="Google Shape;2369;p9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0" name="Google Shape;2370;p9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371" name="Google Shape;2371;p9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9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9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9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9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9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9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9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9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9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9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82" name="Google Shape;2382;p9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383" name="Google Shape;2383;p9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9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5" name="Google Shape;2385;p96"/>
          <p:cNvSpPr/>
          <p:nvPr/>
        </p:nvSpPr>
        <p:spPr>
          <a:xfrm>
            <a:off x="2807562" y="567467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shop</a:t>
            </a:r>
            <a:endParaRPr/>
          </a:p>
        </p:txBody>
      </p:sp>
      <p:pic>
        <p:nvPicPr>
          <p:cNvPr descr="Menú" id="2386" name="Google Shape;238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032" y="1373588"/>
            <a:ext cx="3457925" cy="41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392" name="Google Shape;239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3" name="Google Shape;2393;p9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394" name="Google Shape;2394;p9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5" name="Google Shape;2395;p9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396" name="Google Shape;2396;p9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9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9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9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9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9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9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9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9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9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07" name="Google Shape;2407;p9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408" name="Google Shape;2408;p9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9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0" name="Google Shape;2410;p97"/>
          <p:cNvSpPr/>
          <p:nvPr/>
        </p:nvSpPr>
        <p:spPr>
          <a:xfrm>
            <a:off x="2807562" y="5674675"/>
            <a:ext cx="3528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pet shop</a:t>
            </a:r>
            <a:endParaRPr/>
          </a:p>
        </p:txBody>
      </p:sp>
      <p:pic>
        <p:nvPicPr>
          <p:cNvPr descr="Menú" id="2411" name="Google Shape;241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413" y="1223125"/>
            <a:ext cx="3169175" cy="25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p97"/>
          <p:cNvSpPr txBox="1"/>
          <p:nvPr/>
        </p:nvSpPr>
        <p:spPr>
          <a:xfrm>
            <a:off x="1120888" y="387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pet shop?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4" name="Google Shape;2414;p97"/>
          <p:cNvSpPr txBox="1"/>
          <p:nvPr/>
        </p:nvSpPr>
        <p:spPr>
          <a:xfrm>
            <a:off x="1120888" y="4588925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pet at the pet shop.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419" name="Google Shape;241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p9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421" name="Google Shape;2421;p9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2" name="Google Shape;2422;p9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423" name="Google Shape;2423;p9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9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9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9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9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9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9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9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9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9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9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34" name="Google Shape;2434;p9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435" name="Google Shape;2435;p9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9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7" name="Google Shape;2437;p98"/>
          <p:cNvSpPr/>
          <p:nvPr/>
        </p:nvSpPr>
        <p:spPr>
          <a:xfrm>
            <a:off x="2526875" y="5674675"/>
            <a:ext cx="4090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 shop</a:t>
            </a:r>
            <a:endParaRPr/>
          </a:p>
        </p:txBody>
      </p:sp>
      <p:pic>
        <p:nvPicPr>
          <p:cNvPr descr="Menú" id="2438" name="Google Shape;2438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98"/>
          <p:cNvPicPr preferRelativeResize="0"/>
          <p:nvPr/>
        </p:nvPicPr>
        <p:blipFill rotWithShape="1">
          <a:blip r:embed="rId5">
            <a:alphaModFix/>
          </a:blip>
          <a:srcRect b="5615" l="0" r="0" t="0"/>
          <a:stretch/>
        </p:blipFill>
        <p:spPr>
          <a:xfrm>
            <a:off x="2395625" y="1288851"/>
            <a:ext cx="4352700" cy="4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444" name="Google Shape;244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5" name="Google Shape;2445;p9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446" name="Google Shape;2446;p9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7" name="Google Shape;2447;p9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448" name="Google Shape;2448;p9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9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9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9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9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9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9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9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9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9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9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59" name="Google Shape;2459;p9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460" name="Google Shape;2460;p9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9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2" name="Google Shape;2462;p99"/>
          <p:cNvSpPr/>
          <p:nvPr/>
        </p:nvSpPr>
        <p:spPr>
          <a:xfrm>
            <a:off x="2526875" y="5674675"/>
            <a:ext cx="4090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book shop</a:t>
            </a:r>
            <a:endParaRPr/>
          </a:p>
        </p:txBody>
      </p:sp>
      <p:pic>
        <p:nvPicPr>
          <p:cNvPr descr="Menú" id="2463" name="Google Shape;246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99"/>
          <p:cNvPicPr preferRelativeResize="0"/>
          <p:nvPr/>
        </p:nvPicPr>
        <p:blipFill rotWithShape="1">
          <a:blip r:embed="rId5">
            <a:alphaModFix/>
          </a:blip>
          <a:srcRect b="5615" l="0" r="0" t="0"/>
          <a:stretch/>
        </p:blipFill>
        <p:spPr>
          <a:xfrm>
            <a:off x="3227868" y="1198700"/>
            <a:ext cx="2688207" cy="25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99"/>
          <p:cNvSpPr txBox="1"/>
          <p:nvPr/>
        </p:nvSpPr>
        <p:spPr>
          <a:xfrm>
            <a:off x="968501" y="3872825"/>
            <a:ext cx="66942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book shop?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6" name="Google Shape;2466;p99"/>
          <p:cNvSpPr txBox="1"/>
          <p:nvPr/>
        </p:nvSpPr>
        <p:spPr>
          <a:xfrm>
            <a:off x="968501" y="4588931"/>
            <a:ext cx="66942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books at the book shop.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471" name="Google Shape;247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2" name="Google Shape;2472;p100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473" name="Google Shape;2473;p10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4" name="Google Shape;2474;p10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475" name="Google Shape;2475;p10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10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10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10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10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10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10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10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10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10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10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6" name="Google Shape;2486;p100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487" name="Google Shape;2487;p10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0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9" name="Google Shape;2489;p100"/>
          <p:cNvSpPr/>
          <p:nvPr/>
        </p:nvSpPr>
        <p:spPr>
          <a:xfrm>
            <a:off x="2509648" y="5674675"/>
            <a:ext cx="4124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 shop</a:t>
            </a:r>
            <a:endParaRPr/>
          </a:p>
        </p:txBody>
      </p:sp>
      <p:pic>
        <p:nvPicPr>
          <p:cNvPr descr="Menú" id="2490" name="Google Shape;249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100"/>
          <p:cNvPicPr preferRelativeResize="0"/>
          <p:nvPr/>
        </p:nvPicPr>
        <p:blipFill rotWithShape="1">
          <a:blip r:embed="rId5">
            <a:alphaModFix/>
          </a:blip>
          <a:srcRect b="0" l="40638" r="0" t="0"/>
          <a:stretch/>
        </p:blipFill>
        <p:spPr>
          <a:xfrm>
            <a:off x="1087400" y="1478275"/>
            <a:ext cx="6458576" cy="37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496" name="Google Shape;249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7" name="Google Shape;2497;p10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498" name="Google Shape;2498;p10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9" name="Google Shape;2499;p10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500" name="Google Shape;2500;p10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10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10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10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10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10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10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10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10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10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10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1" name="Google Shape;2511;p10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512" name="Google Shape;2512;p10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0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4" name="Google Shape;2514;p101"/>
          <p:cNvSpPr/>
          <p:nvPr/>
        </p:nvSpPr>
        <p:spPr>
          <a:xfrm>
            <a:off x="2509648" y="5674675"/>
            <a:ext cx="4124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shoe shop</a:t>
            </a:r>
            <a:endParaRPr/>
          </a:p>
        </p:txBody>
      </p:sp>
      <p:pic>
        <p:nvPicPr>
          <p:cNvPr descr="Menú" id="2515" name="Google Shape;251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101"/>
          <p:cNvPicPr preferRelativeResize="0"/>
          <p:nvPr/>
        </p:nvPicPr>
        <p:blipFill rotWithShape="1">
          <a:blip r:embed="rId5">
            <a:alphaModFix/>
          </a:blip>
          <a:srcRect b="0" l="40638" r="0" t="0"/>
          <a:stretch/>
        </p:blipFill>
        <p:spPr>
          <a:xfrm>
            <a:off x="2798749" y="1370971"/>
            <a:ext cx="3546500" cy="2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p101"/>
          <p:cNvSpPr txBox="1"/>
          <p:nvPr/>
        </p:nvSpPr>
        <p:spPr>
          <a:xfrm>
            <a:off x="1120888" y="36442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shoe shop?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18" name="Google Shape;2518;p101"/>
          <p:cNvSpPr txBox="1"/>
          <p:nvPr/>
        </p:nvSpPr>
        <p:spPr>
          <a:xfrm>
            <a:off x="1120900" y="4360325"/>
            <a:ext cx="6397500" cy="113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shoes at the shoe shop.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90" name="Google Shape;2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91" name="Google Shape;2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1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93" name="Google Shape;293;p21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p21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6" name="Google Shape;306;p21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307" name="Google Shape;307;p21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21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310" name="Google Shape;310;p21"/>
          <p:cNvSpPr txBox="1"/>
          <p:nvPr/>
        </p:nvSpPr>
        <p:spPr>
          <a:xfrm>
            <a:off x="1157425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does he/ she do?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1157425" y="4362725"/>
            <a:ext cx="6397500" cy="105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He/ She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paints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the walls.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painter</a:t>
            </a:r>
            <a:endParaRPr/>
          </a:p>
        </p:txBody>
      </p:sp>
      <p:pic>
        <p:nvPicPr>
          <p:cNvPr id="313" name="Google Shape;3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671" y="1108050"/>
            <a:ext cx="3141729" cy="24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523" name="Google Shape;252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4" name="Google Shape;2524;p102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525" name="Google Shape;2525;p102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6" name="Google Shape;2526;p102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527" name="Google Shape;2527;p102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102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102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102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102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102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102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102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102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102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102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38" name="Google Shape;2538;p102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539" name="Google Shape;2539;p102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02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1" name="Google Shape;2541;p102"/>
          <p:cNvSpPr/>
          <p:nvPr/>
        </p:nvSpPr>
        <p:spPr>
          <a:xfrm>
            <a:off x="2267100" y="5674675"/>
            <a:ext cx="4609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 shop</a:t>
            </a:r>
            <a:endParaRPr/>
          </a:p>
        </p:txBody>
      </p:sp>
      <p:pic>
        <p:nvPicPr>
          <p:cNvPr descr="Menú" id="2542" name="Google Shape;254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00" y="1348723"/>
            <a:ext cx="4609800" cy="416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548" name="Google Shape;254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9" name="Google Shape;2549;p103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550" name="Google Shape;2550;p103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1" name="Google Shape;2551;p103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552" name="Google Shape;2552;p103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103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103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103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103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103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103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103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103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103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103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63" name="Google Shape;2563;p103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564" name="Google Shape;2564;p103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03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6" name="Google Shape;2566;p103"/>
          <p:cNvSpPr/>
          <p:nvPr/>
        </p:nvSpPr>
        <p:spPr>
          <a:xfrm>
            <a:off x="2267100" y="5674675"/>
            <a:ext cx="46098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sweet shop</a:t>
            </a:r>
            <a:endParaRPr/>
          </a:p>
        </p:txBody>
      </p:sp>
      <p:pic>
        <p:nvPicPr>
          <p:cNvPr descr="Menú" id="2567" name="Google Shape;256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502" y="1256075"/>
            <a:ext cx="2578887" cy="23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03"/>
          <p:cNvSpPr txBox="1"/>
          <p:nvPr/>
        </p:nvSpPr>
        <p:spPr>
          <a:xfrm>
            <a:off x="968500" y="3720425"/>
            <a:ext cx="66489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sweet shop?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70" name="Google Shape;2570;p103"/>
          <p:cNvSpPr txBox="1"/>
          <p:nvPr/>
        </p:nvSpPr>
        <p:spPr>
          <a:xfrm>
            <a:off x="968500" y="4436520"/>
            <a:ext cx="6648900" cy="108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sweets at the sweet shop.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575" name="Google Shape;257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6" name="Google Shape;2576;p104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577" name="Google Shape;2577;p104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8" name="Google Shape;2578;p104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579" name="Google Shape;2579;p104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0" name="Google Shape;2580;p104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1" name="Google Shape;2581;p104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2" name="Google Shape;2582;p104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3" name="Google Shape;2583;p104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4" name="Google Shape;2584;p104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5" name="Google Shape;2585;p104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104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104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104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104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90" name="Google Shape;2590;p104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591" name="Google Shape;2591;p104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04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3" name="Google Shape;2593;p104"/>
          <p:cNvSpPr/>
          <p:nvPr/>
        </p:nvSpPr>
        <p:spPr>
          <a:xfrm>
            <a:off x="1997375" y="5674675"/>
            <a:ext cx="48795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  <a:endParaRPr/>
          </a:p>
        </p:txBody>
      </p:sp>
      <p:pic>
        <p:nvPicPr>
          <p:cNvPr descr="Menú" id="2594" name="Google Shape;259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5613" y="1346330"/>
            <a:ext cx="3223015" cy="416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600" name="Google Shape;260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1" name="Google Shape;2601;p105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602" name="Google Shape;2602;p105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3" name="Google Shape;2603;p105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604" name="Google Shape;2604;p105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105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105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105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105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105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105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105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105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105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105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15" name="Google Shape;2615;p105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616" name="Google Shape;2616;p105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05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8" name="Google Shape;2618;p105"/>
          <p:cNvSpPr/>
          <p:nvPr/>
        </p:nvSpPr>
        <p:spPr>
          <a:xfrm>
            <a:off x="1983525" y="5674675"/>
            <a:ext cx="4893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clothes shop</a:t>
            </a:r>
            <a:endParaRPr/>
          </a:p>
        </p:txBody>
      </p:sp>
      <p:pic>
        <p:nvPicPr>
          <p:cNvPr descr="Menú" id="2619" name="Google Shape;261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105"/>
          <p:cNvSpPr txBox="1"/>
          <p:nvPr/>
        </p:nvSpPr>
        <p:spPr>
          <a:xfrm>
            <a:off x="973525" y="3550375"/>
            <a:ext cx="6655200" cy="101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What can you do at the clothes shop?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1" name="Google Shape;2621;p105"/>
          <p:cNvSpPr txBox="1"/>
          <p:nvPr/>
        </p:nvSpPr>
        <p:spPr>
          <a:xfrm>
            <a:off x="992050" y="4609671"/>
            <a:ext cx="6655200" cy="101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30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</a:t>
            </a: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 clothes at the clothes shop.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22" name="Google Shape;26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2750" y="1291647"/>
            <a:ext cx="1673800" cy="2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627" name="Google Shape;262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8" name="Google Shape;2628;p106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629" name="Google Shape;2629;p106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0" name="Google Shape;2630;p106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631" name="Google Shape;2631;p106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2" name="Google Shape;2632;p106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106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106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106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106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106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106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106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106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106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42" name="Google Shape;2642;p106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643" name="Google Shape;2643;p106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06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5" name="Google Shape;2645;p106"/>
          <p:cNvSpPr/>
          <p:nvPr/>
        </p:nvSpPr>
        <p:spPr>
          <a:xfrm>
            <a:off x="1997375" y="5674675"/>
            <a:ext cx="48795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 shop</a:t>
            </a:r>
            <a:endParaRPr/>
          </a:p>
        </p:txBody>
      </p:sp>
      <p:pic>
        <p:nvPicPr>
          <p:cNvPr descr="Menú" id="2646" name="Google Shape;264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375" y="1126600"/>
            <a:ext cx="4879500" cy="433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652" name="Google Shape;265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3" name="Google Shape;2653;p107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654" name="Google Shape;2654;p107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55" name="Google Shape;2655;p107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656" name="Google Shape;2656;p107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107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107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107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107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107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107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107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107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107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107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67" name="Google Shape;2667;p107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668" name="Google Shape;2668;p107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07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0" name="Google Shape;2670;p107"/>
          <p:cNvSpPr/>
          <p:nvPr/>
        </p:nvSpPr>
        <p:spPr>
          <a:xfrm>
            <a:off x="1983525" y="5674675"/>
            <a:ext cx="48933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music</a:t>
            </a: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shop</a:t>
            </a:r>
            <a:endParaRPr/>
          </a:p>
        </p:txBody>
      </p:sp>
      <p:pic>
        <p:nvPicPr>
          <p:cNvPr descr="Menú" id="2671" name="Google Shape;2671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107"/>
          <p:cNvSpPr txBox="1"/>
          <p:nvPr/>
        </p:nvSpPr>
        <p:spPr>
          <a:xfrm>
            <a:off x="1120888" y="3341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can you do at the music shop?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3" name="Google Shape;2673;p107"/>
          <p:cNvSpPr txBox="1"/>
          <p:nvPr/>
        </p:nvSpPr>
        <p:spPr>
          <a:xfrm>
            <a:off x="1120888" y="4046488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 music cd at the music shop.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74" name="Google Shape;2674;p107"/>
          <p:cNvSpPr txBox="1"/>
          <p:nvPr/>
        </p:nvSpPr>
        <p:spPr>
          <a:xfrm>
            <a:off x="1120900" y="4746275"/>
            <a:ext cx="6397500" cy="86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a music instrument at the music shop.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75" name="Google Shape;26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525" y="1230803"/>
            <a:ext cx="2160238" cy="19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680" name="Google Shape;268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1" name="Google Shape;2681;p108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682" name="Google Shape;2682;p108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3" name="Google Shape;2683;p108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684" name="Google Shape;2684;p108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108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108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108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8" name="Google Shape;2688;p108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9" name="Google Shape;2689;p108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0" name="Google Shape;2690;p108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108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108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108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108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95" name="Google Shape;2695;p108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696" name="Google Shape;2696;p108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08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8" name="Google Shape;2698;p108"/>
          <p:cNvSpPr/>
          <p:nvPr/>
        </p:nvSpPr>
        <p:spPr>
          <a:xfrm>
            <a:off x="1805575" y="5674675"/>
            <a:ext cx="53250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greengrocer’s</a:t>
            </a:r>
            <a:endParaRPr/>
          </a:p>
        </p:txBody>
      </p:sp>
      <p:pic>
        <p:nvPicPr>
          <p:cNvPr descr="Menú" id="2699" name="Google Shape;2699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08"/>
          <p:cNvPicPr preferRelativeResize="0"/>
          <p:nvPr/>
        </p:nvPicPr>
        <p:blipFill rotWithShape="1">
          <a:blip r:embed="rId5">
            <a:alphaModFix/>
          </a:blip>
          <a:srcRect b="9649" l="0" r="0" t="0"/>
          <a:stretch/>
        </p:blipFill>
        <p:spPr>
          <a:xfrm>
            <a:off x="2356798" y="1321125"/>
            <a:ext cx="4222575" cy="40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rás" id="2705" name="Google Shape;270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6" name="Google Shape;2706;p109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707" name="Google Shape;2707;p109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8" name="Google Shape;2708;p109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709" name="Google Shape;2709;p109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109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1" name="Google Shape;2711;p109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2" name="Google Shape;2712;p109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3" name="Google Shape;2713;p109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4" name="Google Shape;2714;p109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109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109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109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109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109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20" name="Google Shape;2720;p109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721" name="Google Shape;2721;p109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09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3" name="Google Shape;2723;p109"/>
          <p:cNvSpPr/>
          <p:nvPr/>
        </p:nvSpPr>
        <p:spPr>
          <a:xfrm>
            <a:off x="1610700" y="5674675"/>
            <a:ext cx="52662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greengrocer’s</a:t>
            </a:r>
            <a:endParaRPr/>
          </a:p>
        </p:txBody>
      </p:sp>
      <p:pic>
        <p:nvPicPr>
          <p:cNvPr descr="Menú" id="2724" name="Google Shape;272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7212" y="4149725"/>
            <a:ext cx="787500" cy="7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109"/>
          <p:cNvSpPr txBox="1"/>
          <p:nvPr/>
        </p:nvSpPr>
        <p:spPr>
          <a:xfrm>
            <a:off x="1120888" y="37228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What can you do at the greengrocer’s?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26" name="Google Shape;2726;p109"/>
          <p:cNvSpPr txBox="1"/>
          <p:nvPr/>
        </p:nvSpPr>
        <p:spPr>
          <a:xfrm>
            <a:off x="1120900" y="4427508"/>
            <a:ext cx="63975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You can</a:t>
            </a:r>
            <a:r>
              <a:rPr lang="en-US" sz="2400">
                <a:solidFill>
                  <a:srgbClr val="99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buy </a:t>
            </a: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fruit and vegetables at the greengrocer’s.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27" name="Google Shape;2727;p109"/>
          <p:cNvPicPr preferRelativeResize="0"/>
          <p:nvPr/>
        </p:nvPicPr>
        <p:blipFill rotWithShape="1">
          <a:blip r:embed="rId5">
            <a:alphaModFix/>
          </a:blip>
          <a:srcRect b="9649" l="0" r="0" t="0"/>
          <a:stretch/>
        </p:blipFill>
        <p:spPr>
          <a:xfrm>
            <a:off x="2983522" y="1162425"/>
            <a:ext cx="2520551" cy="243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732" name="Google Shape;273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9000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733" name="Google Shape;2733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300" cy="7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4" name="Google Shape;2734;p110"/>
          <p:cNvGrpSpPr/>
          <p:nvPr/>
        </p:nvGrpSpPr>
        <p:grpSpPr>
          <a:xfrm>
            <a:off x="8100961" y="2206611"/>
            <a:ext cx="792217" cy="819097"/>
            <a:chOff x="1187399" y="5013311"/>
            <a:chExt cx="792217" cy="819097"/>
          </a:xfrm>
        </p:grpSpPr>
        <p:sp>
          <p:nvSpPr>
            <p:cNvPr id="2735" name="Google Shape;2735;p110"/>
            <p:cNvSpPr/>
            <p:nvPr/>
          </p:nvSpPr>
          <p:spPr>
            <a:xfrm>
              <a:off x="1281112" y="5059362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6" name="Google Shape;2736;p110"/>
            <p:cNvGrpSpPr/>
            <p:nvPr/>
          </p:nvGrpSpPr>
          <p:grpSpPr>
            <a:xfrm>
              <a:off x="1187399" y="5013311"/>
              <a:ext cx="792217" cy="819097"/>
              <a:chOff x="4214812" y="2759075"/>
              <a:chExt cx="1374900" cy="1323900"/>
            </a:xfrm>
          </p:grpSpPr>
          <p:sp>
            <p:nvSpPr>
              <p:cNvPr id="2737" name="Google Shape;2737;p110"/>
              <p:cNvSpPr/>
              <p:nvPr/>
            </p:nvSpPr>
            <p:spPr>
              <a:xfrm>
                <a:off x="4214812" y="2759075"/>
                <a:ext cx="1374900" cy="1323900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110"/>
              <p:cNvSpPr/>
              <p:nvPr/>
            </p:nvSpPr>
            <p:spPr>
              <a:xfrm>
                <a:off x="4818062" y="2801937"/>
                <a:ext cx="735000" cy="71760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110"/>
              <p:cNvSpPr/>
              <p:nvPr/>
            </p:nvSpPr>
            <p:spPr>
              <a:xfrm>
                <a:off x="4686300" y="3459162"/>
                <a:ext cx="257100" cy="274500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110"/>
              <p:cNvSpPr/>
              <p:nvPr/>
            </p:nvSpPr>
            <p:spPr>
              <a:xfrm>
                <a:off x="4271962" y="3736975"/>
                <a:ext cx="468300" cy="319200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110"/>
              <p:cNvSpPr/>
              <p:nvPr/>
            </p:nvSpPr>
            <p:spPr>
              <a:xfrm>
                <a:off x="4843462" y="2873375"/>
                <a:ext cx="633300" cy="582600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110"/>
              <p:cNvSpPr/>
              <p:nvPr/>
            </p:nvSpPr>
            <p:spPr>
              <a:xfrm>
                <a:off x="4937125" y="3025775"/>
                <a:ext cx="439800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110"/>
              <p:cNvSpPr/>
              <p:nvPr/>
            </p:nvSpPr>
            <p:spPr>
              <a:xfrm>
                <a:off x="4708525" y="3492500"/>
                <a:ext cx="147600" cy="212700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110"/>
              <p:cNvSpPr/>
              <p:nvPr/>
            </p:nvSpPr>
            <p:spPr>
              <a:xfrm>
                <a:off x="4751387" y="3552825"/>
                <a:ext cx="128700" cy="153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110"/>
              <p:cNvSpPr/>
              <p:nvPr/>
            </p:nvSpPr>
            <p:spPr>
              <a:xfrm>
                <a:off x="4311650" y="3835400"/>
                <a:ext cx="384300" cy="217500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110"/>
              <p:cNvSpPr/>
              <p:nvPr/>
            </p:nvSpPr>
            <p:spPr>
              <a:xfrm>
                <a:off x="4551362" y="3752850"/>
                <a:ext cx="12060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110"/>
              <p:cNvSpPr/>
              <p:nvPr/>
            </p:nvSpPr>
            <p:spPr>
              <a:xfrm>
                <a:off x="4640262" y="3771900"/>
                <a:ext cx="74700" cy="136500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48" name="Google Shape;2748;p110"/>
          <p:cNvGrpSpPr/>
          <p:nvPr/>
        </p:nvGrpSpPr>
        <p:grpSpPr>
          <a:xfrm>
            <a:off x="8194675" y="3225800"/>
            <a:ext cx="698400" cy="708000"/>
            <a:chOff x="7380287" y="4365625"/>
            <a:chExt cx="698400" cy="708000"/>
          </a:xfrm>
        </p:grpSpPr>
        <p:sp>
          <p:nvSpPr>
            <p:cNvPr id="2749" name="Google Shape;2749;p110"/>
            <p:cNvSpPr/>
            <p:nvPr/>
          </p:nvSpPr>
          <p:spPr>
            <a:xfrm>
              <a:off x="7380287" y="4365625"/>
              <a:ext cx="698400" cy="708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12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10"/>
            <p:cNvSpPr/>
            <p:nvPr/>
          </p:nvSpPr>
          <p:spPr>
            <a:xfrm>
              <a:off x="7451725" y="4508500"/>
              <a:ext cx="504900" cy="433500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1" name="Google Shape;2751;p110"/>
          <p:cNvSpPr/>
          <p:nvPr/>
        </p:nvSpPr>
        <p:spPr>
          <a:xfrm>
            <a:off x="2411412" y="5661025"/>
            <a:ext cx="38877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stadium</a:t>
            </a:r>
            <a:endParaRPr/>
          </a:p>
        </p:txBody>
      </p:sp>
      <p:sp>
        <p:nvSpPr>
          <p:cNvPr id="2752" name="Google Shape;2752;p110"/>
          <p:cNvSpPr txBox="1"/>
          <p:nvPr/>
        </p:nvSpPr>
        <p:spPr>
          <a:xfrm>
            <a:off x="1157425" y="3646613"/>
            <a:ext cx="6397500" cy="57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mic Sans MS"/>
                <a:ea typeface="Comic Sans MS"/>
                <a:cs typeface="Comic Sans MS"/>
                <a:sym typeface="Comic Sans MS"/>
              </a:rPr>
              <a:t>Who works at the greengrocer’s?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3" name="Google Shape;2753;p110"/>
          <p:cNvSpPr txBox="1"/>
          <p:nvPr/>
        </p:nvSpPr>
        <p:spPr>
          <a:xfrm>
            <a:off x="1157425" y="4362725"/>
            <a:ext cx="6397500" cy="11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mic Sans MS"/>
                <a:ea typeface="Comic Sans MS"/>
                <a:cs typeface="Comic Sans MS"/>
                <a:sym typeface="Comic Sans MS"/>
              </a:rPr>
              <a:t>A greengrocer works at the greengrocer’s.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4" name="Google Shape;2754;p110"/>
          <p:cNvSpPr/>
          <p:nvPr/>
        </p:nvSpPr>
        <p:spPr>
          <a:xfrm>
            <a:off x="1389376" y="5671325"/>
            <a:ext cx="5910900" cy="8637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greengrocer</a:t>
            </a:r>
            <a:endParaRPr/>
          </a:p>
        </p:txBody>
      </p:sp>
      <p:pic>
        <p:nvPicPr>
          <p:cNvPr id="2755" name="Google Shape;275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165" y="1167327"/>
            <a:ext cx="3123326" cy="23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elante" id="2760" name="Google Shape;276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4149725"/>
            <a:ext cx="788987" cy="79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rás" id="2761" name="Google Shape;276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450" y="5157787"/>
            <a:ext cx="792162" cy="792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2" name="Google Shape;2762;p111"/>
          <p:cNvGrpSpPr/>
          <p:nvPr/>
        </p:nvGrpSpPr>
        <p:grpSpPr>
          <a:xfrm>
            <a:off x="8101012" y="2206625"/>
            <a:ext cx="792162" cy="819150"/>
            <a:chOff x="1187450" y="5013325"/>
            <a:chExt cx="792162" cy="819150"/>
          </a:xfrm>
        </p:grpSpPr>
        <p:sp>
          <p:nvSpPr>
            <p:cNvPr id="2763" name="Google Shape;2763;p111"/>
            <p:cNvSpPr/>
            <p:nvPr/>
          </p:nvSpPr>
          <p:spPr>
            <a:xfrm>
              <a:off x="1281112" y="5059362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4" name="Google Shape;2764;p111"/>
            <p:cNvGrpSpPr/>
            <p:nvPr/>
          </p:nvGrpSpPr>
          <p:grpSpPr>
            <a:xfrm>
              <a:off x="1187450" y="5013325"/>
              <a:ext cx="792162" cy="819150"/>
              <a:chOff x="4214812" y="2759075"/>
              <a:chExt cx="1374775" cy="1323975"/>
            </a:xfrm>
          </p:grpSpPr>
          <p:sp>
            <p:nvSpPr>
              <p:cNvPr id="2765" name="Google Shape;2765;p111"/>
              <p:cNvSpPr/>
              <p:nvPr/>
            </p:nvSpPr>
            <p:spPr>
              <a:xfrm>
                <a:off x="4214812" y="2759075"/>
                <a:ext cx="1374775" cy="1323975"/>
              </a:xfrm>
              <a:custGeom>
                <a:rect b="b" l="l" r="r" t="t"/>
                <a:pathLst>
                  <a:path extrusionOk="0" h="120000" w="120000">
                    <a:moveTo>
                      <a:pt x="113348" y="2733"/>
                    </a:moveTo>
                    <a:lnTo>
                      <a:pt x="109330" y="6474"/>
                    </a:lnTo>
                    <a:lnTo>
                      <a:pt x="105034" y="9928"/>
                    </a:lnTo>
                    <a:lnTo>
                      <a:pt x="100877" y="13093"/>
                    </a:lnTo>
                    <a:lnTo>
                      <a:pt x="96720" y="15971"/>
                    </a:lnTo>
                    <a:lnTo>
                      <a:pt x="79815" y="27338"/>
                    </a:lnTo>
                    <a:lnTo>
                      <a:pt x="75519" y="30359"/>
                    </a:lnTo>
                    <a:lnTo>
                      <a:pt x="71501" y="33525"/>
                    </a:lnTo>
                    <a:lnTo>
                      <a:pt x="67344" y="36978"/>
                    </a:lnTo>
                    <a:lnTo>
                      <a:pt x="63187" y="40863"/>
                    </a:lnTo>
                    <a:lnTo>
                      <a:pt x="59168" y="45035"/>
                    </a:lnTo>
                    <a:lnTo>
                      <a:pt x="55150" y="49784"/>
                    </a:lnTo>
                    <a:lnTo>
                      <a:pt x="51270" y="55107"/>
                    </a:lnTo>
                    <a:lnTo>
                      <a:pt x="49330" y="57841"/>
                    </a:lnTo>
                    <a:lnTo>
                      <a:pt x="47390" y="60863"/>
                    </a:lnTo>
                    <a:lnTo>
                      <a:pt x="39076" y="85323"/>
                    </a:lnTo>
                    <a:lnTo>
                      <a:pt x="36166" y="85323"/>
                    </a:lnTo>
                    <a:lnTo>
                      <a:pt x="33949" y="85899"/>
                    </a:lnTo>
                    <a:lnTo>
                      <a:pt x="32009" y="86906"/>
                    </a:lnTo>
                    <a:lnTo>
                      <a:pt x="30623" y="88345"/>
                    </a:lnTo>
                    <a:lnTo>
                      <a:pt x="29237" y="90071"/>
                    </a:lnTo>
                    <a:lnTo>
                      <a:pt x="27990" y="91942"/>
                    </a:lnTo>
                    <a:lnTo>
                      <a:pt x="25357" y="96546"/>
                    </a:lnTo>
                    <a:lnTo>
                      <a:pt x="24110" y="98848"/>
                    </a:lnTo>
                    <a:lnTo>
                      <a:pt x="22170" y="101151"/>
                    </a:lnTo>
                    <a:lnTo>
                      <a:pt x="20092" y="103597"/>
                    </a:lnTo>
                    <a:lnTo>
                      <a:pt x="17459" y="105755"/>
                    </a:lnTo>
                    <a:lnTo>
                      <a:pt x="15935" y="106762"/>
                    </a:lnTo>
                    <a:lnTo>
                      <a:pt x="14133" y="107769"/>
                    </a:lnTo>
                    <a:lnTo>
                      <a:pt x="12332" y="108776"/>
                    </a:lnTo>
                    <a:lnTo>
                      <a:pt x="10392" y="109640"/>
                    </a:lnTo>
                    <a:lnTo>
                      <a:pt x="8036" y="110503"/>
                    </a:lnTo>
                    <a:lnTo>
                      <a:pt x="5681" y="111223"/>
                    </a:lnTo>
                    <a:lnTo>
                      <a:pt x="2909" y="111798"/>
                    </a:lnTo>
                    <a:lnTo>
                      <a:pt x="0" y="112374"/>
                    </a:lnTo>
                    <a:lnTo>
                      <a:pt x="3464" y="114100"/>
                    </a:lnTo>
                    <a:lnTo>
                      <a:pt x="7205" y="115251"/>
                    </a:lnTo>
                    <a:lnTo>
                      <a:pt x="10946" y="116402"/>
                    </a:lnTo>
                    <a:lnTo>
                      <a:pt x="14826" y="116978"/>
                    </a:lnTo>
                    <a:lnTo>
                      <a:pt x="18706" y="117266"/>
                    </a:lnTo>
                    <a:lnTo>
                      <a:pt x="22586" y="117122"/>
                    </a:lnTo>
                    <a:lnTo>
                      <a:pt x="26327" y="116402"/>
                    </a:lnTo>
                    <a:lnTo>
                      <a:pt x="29930" y="114964"/>
                    </a:lnTo>
                    <a:lnTo>
                      <a:pt x="31454" y="116402"/>
                    </a:lnTo>
                    <a:lnTo>
                      <a:pt x="32979" y="117553"/>
                    </a:lnTo>
                    <a:lnTo>
                      <a:pt x="34503" y="118273"/>
                    </a:lnTo>
                    <a:lnTo>
                      <a:pt x="36027" y="118848"/>
                    </a:lnTo>
                    <a:lnTo>
                      <a:pt x="39353" y="119712"/>
                    </a:lnTo>
                    <a:lnTo>
                      <a:pt x="41154" y="119856"/>
                    </a:lnTo>
                    <a:lnTo>
                      <a:pt x="43371" y="119999"/>
                    </a:lnTo>
                    <a:lnTo>
                      <a:pt x="43094" y="117841"/>
                    </a:lnTo>
                    <a:lnTo>
                      <a:pt x="42678" y="115971"/>
                    </a:lnTo>
                    <a:lnTo>
                      <a:pt x="42540" y="114244"/>
                    </a:lnTo>
                    <a:lnTo>
                      <a:pt x="42540" y="112661"/>
                    </a:lnTo>
                    <a:lnTo>
                      <a:pt x="42678" y="111079"/>
                    </a:lnTo>
                    <a:lnTo>
                      <a:pt x="43371" y="109496"/>
                    </a:lnTo>
                    <a:lnTo>
                      <a:pt x="44203" y="107913"/>
                    </a:lnTo>
                    <a:lnTo>
                      <a:pt x="45588" y="106043"/>
                    </a:lnTo>
                    <a:lnTo>
                      <a:pt x="47251" y="104316"/>
                    </a:lnTo>
                    <a:lnTo>
                      <a:pt x="48498" y="102733"/>
                    </a:lnTo>
                    <a:lnTo>
                      <a:pt x="49330" y="101151"/>
                    </a:lnTo>
                    <a:lnTo>
                      <a:pt x="49884" y="99568"/>
                    </a:lnTo>
                    <a:lnTo>
                      <a:pt x="50023" y="97841"/>
                    </a:lnTo>
                    <a:lnTo>
                      <a:pt x="50023" y="96115"/>
                    </a:lnTo>
                    <a:lnTo>
                      <a:pt x="49884" y="94244"/>
                    </a:lnTo>
                    <a:lnTo>
                      <a:pt x="49468" y="92086"/>
                    </a:lnTo>
                    <a:lnTo>
                      <a:pt x="50577" y="89784"/>
                    </a:lnTo>
                    <a:lnTo>
                      <a:pt x="52101" y="87338"/>
                    </a:lnTo>
                    <a:lnTo>
                      <a:pt x="54318" y="85035"/>
                    </a:lnTo>
                    <a:lnTo>
                      <a:pt x="56535" y="82877"/>
                    </a:lnTo>
                    <a:lnTo>
                      <a:pt x="66374" y="73956"/>
                    </a:lnTo>
                    <a:lnTo>
                      <a:pt x="69284" y="69352"/>
                    </a:lnTo>
                    <a:lnTo>
                      <a:pt x="72193" y="64892"/>
                    </a:lnTo>
                    <a:lnTo>
                      <a:pt x="78845" y="56690"/>
                    </a:lnTo>
                    <a:lnTo>
                      <a:pt x="85773" y="48633"/>
                    </a:lnTo>
                    <a:lnTo>
                      <a:pt x="92840" y="40863"/>
                    </a:lnTo>
                    <a:lnTo>
                      <a:pt x="100046" y="32805"/>
                    </a:lnTo>
                    <a:lnTo>
                      <a:pt x="106697" y="24748"/>
                    </a:lnTo>
                    <a:lnTo>
                      <a:pt x="109884" y="20575"/>
                    </a:lnTo>
                    <a:lnTo>
                      <a:pt x="112933" y="16402"/>
                    </a:lnTo>
                    <a:lnTo>
                      <a:pt x="115704" y="11798"/>
                    </a:lnTo>
                    <a:lnTo>
                      <a:pt x="118198" y="7194"/>
                    </a:lnTo>
                    <a:lnTo>
                      <a:pt x="118891" y="5899"/>
                    </a:lnTo>
                    <a:lnTo>
                      <a:pt x="119445" y="4604"/>
                    </a:lnTo>
                    <a:lnTo>
                      <a:pt x="119722" y="3453"/>
                    </a:lnTo>
                    <a:lnTo>
                      <a:pt x="120000" y="2589"/>
                    </a:lnTo>
                    <a:lnTo>
                      <a:pt x="119722" y="1151"/>
                    </a:lnTo>
                    <a:lnTo>
                      <a:pt x="119168" y="287"/>
                    </a:lnTo>
                    <a:lnTo>
                      <a:pt x="118198" y="0"/>
                    </a:lnTo>
                    <a:lnTo>
                      <a:pt x="116951" y="287"/>
                    </a:lnTo>
                    <a:lnTo>
                      <a:pt x="115288" y="1294"/>
                    </a:lnTo>
                    <a:lnTo>
                      <a:pt x="113348" y="273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111"/>
              <p:cNvSpPr/>
              <p:nvPr/>
            </p:nvSpPr>
            <p:spPr>
              <a:xfrm>
                <a:off x="4818062" y="2801937"/>
                <a:ext cx="735012" cy="717550"/>
              </a:xfrm>
              <a:custGeom>
                <a:rect b="b" l="l" r="r" t="t"/>
                <a:pathLst>
                  <a:path extrusionOk="0" h="120000" w="120000">
                    <a:moveTo>
                      <a:pt x="110410" y="5044"/>
                    </a:moveTo>
                    <a:lnTo>
                      <a:pt x="103153" y="11946"/>
                    </a:lnTo>
                    <a:lnTo>
                      <a:pt x="95377" y="18318"/>
                    </a:lnTo>
                    <a:lnTo>
                      <a:pt x="87861" y="24424"/>
                    </a:lnTo>
                    <a:lnTo>
                      <a:pt x="80086" y="30265"/>
                    </a:lnTo>
                    <a:lnTo>
                      <a:pt x="64535" y="41150"/>
                    </a:lnTo>
                    <a:lnTo>
                      <a:pt x="48984" y="52035"/>
                    </a:lnTo>
                    <a:lnTo>
                      <a:pt x="34470" y="63185"/>
                    </a:lnTo>
                    <a:lnTo>
                      <a:pt x="27732" y="69292"/>
                    </a:lnTo>
                    <a:lnTo>
                      <a:pt x="21252" y="75663"/>
                    </a:lnTo>
                    <a:lnTo>
                      <a:pt x="15032" y="82566"/>
                    </a:lnTo>
                    <a:lnTo>
                      <a:pt x="9589" y="90000"/>
                    </a:lnTo>
                    <a:lnTo>
                      <a:pt x="4406" y="98230"/>
                    </a:lnTo>
                    <a:lnTo>
                      <a:pt x="0" y="107256"/>
                    </a:lnTo>
                    <a:lnTo>
                      <a:pt x="21252" y="120000"/>
                    </a:lnTo>
                    <a:lnTo>
                      <a:pt x="26436" y="112035"/>
                    </a:lnTo>
                    <a:lnTo>
                      <a:pt x="31879" y="104601"/>
                    </a:lnTo>
                    <a:lnTo>
                      <a:pt x="37321" y="97433"/>
                    </a:lnTo>
                    <a:lnTo>
                      <a:pt x="43282" y="90796"/>
                    </a:lnTo>
                    <a:lnTo>
                      <a:pt x="55982" y="77787"/>
                    </a:lnTo>
                    <a:lnTo>
                      <a:pt x="68682" y="65309"/>
                    </a:lnTo>
                    <a:lnTo>
                      <a:pt x="81900" y="52831"/>
                    </a:lnTo>
                    <a:lnTo>
                      <a:pt x="94600" y="39557"/>
                    </a:lnTo>
                    <a:lnTo>
                      <a:pt x="100561" y="32123"/>
                    </a:lnTo>
                    <a:lnTo>
                      <a:pt x="106522" y="24690"/>
                    </a:lnTo>
                    <a:lnTo>
                      <a:pt x="112224" y="16725"/>
                    </a:lnTo>
                    <a:lnTo>
                      <a:pt x="117667" y="8230"/>
                    </a:lnTo>
                    <a:lnTo>
                      <a:pt x="118963" y="5044"/>
                    </a:lnTo>
                    <a:lnTo>
                      <a:pt x="119999" y="2654"/>
                    </a:lnTo>
                    <a:lnTo>
                      <a:pt x="119999" y="1327"/>
                    </a:lnTo>
                    <a:lnTo>
                      <a:pt x="118963" y="530"/>
                    </a:lnTo>
                    <a:lnTo>
                      <a:pt x="117926" y="0"/>
                    </a:lnTo>
                    <a:lnTo>
                      <a:pt x="115853" y="1061"/>
                    </a:lnTo>
                    <a:lnTo>
                      <a:pt x="113261" y="2654"/>
                    </a:lnTo>
                    <a:lnTo>
                      <a:pt x="110410" y="5044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111"/>
              <p:cNvSpPr/>
              <p:nvPr/>
            </p:nvSpPr>
            <p:spPr>
              <a:xfrm>
                <a:off x="4686300" y="3459162"/>
                <a:ext cx="257175" cy="274637"/>
              </a:xfrm>
              <a:custGeom>
                <a:rect b="b" l="l" r="r" t="t"/>
                <a:pathLst>
                  <a:path extrusionOk="0" h="120000" w="120000">
                    <a:moveTo>
                      <a:pt x="45925" y="0"/>
                    </a:moveTo>
                    <a:lnTo>
                      <a:pt x="120000" y="42312"/>
                    </a:lnTo>
                    <a:lnTo>
                      <a:pt x="96296" y="59653"/>
                    </a:lnTo>
                    <a:lnTo>
                      <a:pt x="73333" y="78381"/>
                    </a:lnTo>
                    <a:lnTo>
                      <a:pt x="52592" y="97803"/>
                    </a:lnTo>
                    <a:lnTo>
                      <a:pt x="32592" y="120000"/>
                    </a:lnTo>
                    <a:lnTo>
                      <a:pt x="0" y="105433"/>
                    </a:lnTo>
                    <a:lnTo>
                      <a:pt x="14814" y="79075"/>
                    </a:lnTo>
                    <a:lnTo>
                      <a:pt x="28148" y="52716"/>
                    </a:lnTo>
                    <a:lnTo>
                      <a:pt x="37777" y="26358"/>
                    </a:lnTo>
                    <a:lnTo>
                      <a:pt x="45925" y="0"/>
                    </a:lnTo>
                    <a:close/>
                  </a:path>
                </a:pathLst>
              </a:custGeom>
              <a:solidFill>
                <a:srgbClr val="9E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111"/>
              <p:cNvSpPr/>
              <p:nvPr/>
            </p:nvSpPr>
            <p:spPr>
              <a:xfrm>
                <a:off x="4271962" y="3736975"/>
                <a:ext cx="468312" cy="319087"/>
              </a:xfrm>
              <a:custGeom>
                <a:rect b="b" l="l" r="r" t="t"/>
                <a:pathLst>
                  <a:path extrusionOk="0" h="120000" w="120000">
                    <a:moveTo>
                      <a:pt x="116745" y="12537"/>
                    </a:moveTo>
                    <a:lnTo>
                      <a:pt x="118779" y="20895"/>
                    </a:lnTo>
                    <a:lnTo>
                      <a:pt x="120000" y="29850"/>
                    </a:lnTo>
                    <a:lnTo>
                      <a:pt x="120000" y="38805"/>
                    </a:lnTo>
                    <a:lnTo>
                      <a:pt x="119186" y="47761"/>
                    </a:lnTo>
                    <a:lnTo>
                      <a:pt x="117966" y="51940"/>
                    </a:lnTo>
                    <a:lnTo>
                      <a:pt x="116338" y="56119"/>
                    </a:lnTo>
                    <a:lnTo>
                      <a:pt x="111864" y="63283"/>
                    </a:lnTo>
                    <a:lnTo>
                      <a:pt x="106983" y="69850"/>
                    </a:lnTo>
                    <a:lnTo>
                      <a:pt x="102915" y="77014"/>
                    </a:lnTo>
                    <a:lnTo>
                      <a:pt x="100067" y="84179"/>
                    </a:lnTo>
                    <a:lnTo>
                      <a:pt x="98440" y="89552"/>
                    </a:lnTo>
                    <a:lnTo>
                      <a:pt x="97220" y="93731"/>
                    </a:lnTo>
                    <a:lnTo>
                      <a:pt x="97220" y="97910"/>
                    </a:lnTo>
                    <a:lnTo>
                      <a:pt x="98033" y="101492"/>
                    </a:lnTo>
                    <a:lnTo>
                      <a:pt x="98847" y="106268"/>
                    </a:lnTo>
                    <a:lnTo>
                      <a:pt x="100067" y="111641"/>
                    </a:lnTo>
                    <a:lnTo>
                      <a:pt x="101288" y="120000"/>
                    </a:lnTo>
                    <a:lnTo>
                      <a:pt x="97220" y="117611"/>
                    </a:lnTo>
                    <a:lnTo>
                      <a:pt x="94372" y="115820"/>
                    </a:lnTo>
                    <a:lnTo>
                      <a:pt x="89491" y="114029"/>
                    </a:lnTo>
                    <a:lnTo>
                      <a:pt x="85830" y="111641"/>
                    </a:lnTo>
                    <a:lnTo>
                      <a:pt x="83389" y="109850"/>
                    </a:lnTo>
                    <a:lnTo>
                      <a:pt x="82169" y="107462"/>
                    </a:lnTo>
                    <a:lnTo>
                      <a:pt x="80949" y="103283"/>
                    </a:lnTo>
                    <a:lnTo>
                      <a:pt x="80135" y="98507"/>
                    </a:lnTo>
                    <a:lnTo>
                      <a:pt x="78101" y="90746"/>
                    </a:lnTo>
                    <a:lnTo>
                      <a:pt x="73220" y="94328"/>
                    </a:lnTo>
                    <a:lnTo>
                      <a:pt x="68338" y="98507"/>
                    </a:lnTo>
                    <a:lnTo>
                      <a:pt x="58576" y="102686"/>
                    </a:lnTo>
                    <a:lnTo>
                      <a:pt x="49220" y="105671"/>
                    </a:lnTo>
                    <a:lnTo>
                      <a:pt x="39864" y="106268"/>
                    </a:lnTo>
                    <a:lnTo>
                      <a:pt x="30508" y="105671"/>
                    </a:lnTo>
                    <a:lnTo>
                      <a:pt x="21152" y="103880"/>
                    </a:lnTo>
                    <a:lnTo>
                      <a:pt x="10983" y="101492"/>
                    </a:lnTo>
                    <a:lnTo>
                      <a:pt x="0" y="99701"/>
                    </a:lnTo>
                    <a:lnTo>
                      <a:pt x="19525" y="93731"/>
                    </a:lnTo>
                    <a:lnTo>
                      <a:pt x="29288" y="91343"/>
                    </a:lnTo>
                    <a:lnTo>
                      <a:pt x="38644" y="85970"/>
                    </a:lnTo>
                    <a:lnTo>
                      <a:pt x="42305" y="83582"/>
                    </a:lnTo>
                    <a:lnTo>
                      <a:pt x="45152" y="80597"/>
                    </a:lnTo>
                    <a:lnTo>
                      <a:pt x="50440" y="74626"/>
                    </a:lnTo>
                    <a:lnTo>
                      <a:pt x="54101" y="68059"/>
                    </a:lnTo>
                    <a:lnTo>
                      <a:pt x="57355" y="60895"/>
                    </a:lnTo>
                    <a:lnTo>
                      <a:pt x="62644" y="45970"/>
                    </a:lnTo>
                    <a:lnTo>
                      <a:pt x="65898" y="38208"/>
                    </a:lnTo>
                    <a:lnTo>
                      <a:pt x="69152" y="29850"/>
                    </a:lnTo>
                    <a:lnTo>
                      <a:pt x="76067" y="18507"/>
                    </a:lnTo>
                    <a:lnTo>
                      <a:pt x="79728" y="13134"/>
                    </a:lnTo>
                    <a:lnTo>
                      <a:pt x="83389" y="8358"/>
                    </a:lnTo>
                    <a:lnTo>
                      <a:pt x="88677" y="4776"/>
                    </a:lnTo>
                    <a:lnTo>
                      <a:pt x="93152" y="1791"/>
                    </a:lnTo>
                    <a:lnTo>
                      <a:pt x="98440" y="597"/>
                    </a:lnTo>
                    <a:lnTo>
                      <a:pt x="103728" y="0"/>
                    </a:lnTo>
                    <a:lnTo>
                      <a:pt x="107796" y="1194"/>
                    </a:lnTo>
                    <a:lnTo>
                      <a:pt x="111050" y="4179"/>
                    </a:lnTo>
                    <a:lnTo>
                      <a:pt x="114305" y="7761"/>
                    </a:lnTo>
                    <a:lnTo>
                      <a:pt x="116745" y="12537"/>
                    </a:lnTo>
                    <a:close/>
                  </a:path>
                </a:pathLst>
              </a:custGeom>
              <a:solidFill>
                <a:srgbClr val="8761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111"/>
              <p:cNvSpPr/>
              <p:nvPr/>
            </p:nvSpPr>
            <p:spPr>
              <a:xfrm>
                <a:off x="4843462" y="2873375"/>
                <a:ext cx="633412" cy="582612"/>
              </a:xfrm>
              <a:custGeom>
                <a:rect b="b" l="l" r="r" t="t"/>
                <a:pathLst>
                  <a:path extrusionOk="0" h="120000" w="120000">
                    <a:moveTo>
                      <a:pt x="0" y="115422"/>
                    </a:moveTo>
                    <a:lnTo>
                      <a:pt x="5112" y="105940"/>
                    </a:lnTo>
                    <a:lnTo>
                      <a:pt x="10225" y="96130"/>
                    </a:lnTo>
                    <a:lnTo>
                      <a:pt x="16240" y="87629"/>
                    </a:lnTo>
                    <a:lnTo>
                      <a:pt x="22857" y="79782"/>
                    </a:lnTo>
                    <a:lnTo>
                      <a:pt x="29774" y="71934"/>
                    </a:lnTo>
                    <a:lnTo>
                      <a:pt x="36992" y="64741"/>
                    </a:lnTo>
                    <a:lnTo>
                      <a:pt x="52932" y="51662"/>
                    </a:lnTo>
                    <a:lnTo>
                      <a:pt x="69172" y="39237"/>
                    </a:lnTo>
                    <a:lnTo>
                      <a:pt x="86015" y="26811"/>
                    </a:lnTo>
                    <a:lnTo>
                      <a:pt x="103157" y="14059"/>
                    </a:lnTo>
                    <a:lnTo>
                      <a:pt x="119999" y="0"/>
                    </a:lnTo>
                    <a:lnTo>
                      <a:pt x="113082" y="8174"/>
                    </a:lnTo>
                    <a:lnTo>
                      <a:pt x="105864" y="16021"/>
                    </a:lnTo>
                    <a:lnTo>
                      <a:pt x="91127" y="30735"/>
                    </a:lnTo>
                    <a:lnTo>
                      <a:pt x="60751" y="57547"/>
                    </a:lnTo>
                    <a:lnTo>
                      <a:pt x="45413" y="70953"/>
                    </a:lnTo>
                    <a:lnTo>
                      <a:pt x="30676" y="85340"/>
                    </a:lnTo>
                    <a:lnTo>
                      <a:pt x="23759" y="93188"/>
                    </a:lnTo>
                    <a:lnTo>
                      <a:pt x="16842" y="101689"/>
                    </a:lnTo>
                    <a:lnTo>
                      <a:pt x="10225" y="110517"/>
                    </a:lnTo>
                    <a:lnTo>
                      <a:pt x="3909" y="120000"/>
                    </a:lnTo>
                    <a:lnTo>
                      <a:pt x="0" y="11542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111"/>
              <p:cNvSpPr/>
              <p:nvPr/>
            </p:nvSpPr>
            <p:spPr>
              <a:xfrm>
                <a:off x="4937125" y="3025775"/>
                <a:ext cx="439737" cy="457200"/>
              </a:xfrm>
              <a:custGeom>
                <a:rect b="b" l="l" r="r" t="t"/>
                <a:pathLst>
                  <a:path extrusionOk="0" h="120000" w="120000">
                    <a:moveTo>
                      <a:pt x="0" y="116250"/>
                    </a:moveTo>
                    <a:lnTo>
                      <a:pt x="6498" y="106666"/>
                    </a:lnTo>
                    <a:lnTo>
                      <a:pt x="12996" y="98750"/>
                    </a:lnTo>
                    <a:lnTo>
                      <a:pt x="26859" y="82083"/>
                    </a:lnTo>
                    <a:lnTo>
                      <a:pt x="41588" y="68333"/>
                    </a:lnTo>
                    <a:lnTo>
                      <a:pt x="56750" y="54583"/>
                    </a:lnTo>
                    <a:lnTo>
                      <a:pt x="88375" y="28333"/>
                    </a:lnTo>
                    <a:lnTo>
                      <a:pt x="104404" y="14583"/>
                    </a:lnTo>
                    <a:lnTo>
                      <a:pt x="120000" y="0"/>
                    </a:lnTo>
                    <a:lnTo>
                      <a:pt x="105270" y="15000"/>
                    </a:lnTo>
                    <a:lnTo>
                      <a:pt x="89675" y="29583"/>
                    </a:lnTo>
                    <a:lnTo>
                      <a:pt x="58483" y="57500"/>
                    </a:lnTo>
                    <a:lnTo>
                      <a:pt x="43321" y="71666"/>
                    </a:lnTo>
                    <a:lnTo>
                      <a:pt x="29025" y="86666"/>
                    </a:lnTo>
                    <a:lnTo>
                      <a:pt x="16028" y="102500"/>
                    </a:lnTo>
                    <a:lnTo>
                      <a:pt x="3465" y="120000"/>
                    </a:lnTo>
                    <a:lnTo>
                      <a:pt x="0" y="11625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111"/>
              <p:cNvSpPr/>
              <p:nvPr/>
            </p:nvSpPr>
            <p:spPr>
              <a:xfrm>
                <a:off x="4708525" y="3492500"/>
                <a:ext cx="147637" cy="212725"/>
              </a:xfrm>
              <a:custGeom>
                <a:rect b="b" l="l" r="r" t="t"/>
                <a:pathLst>
                  <a:path extrusionOk="0" h="120000" w="120000">
                    <a:moveTo>
                      <a:pt x="67096" y="0"/>
                    </a:moveTo>
                    <a:lnTo>
                      <a:pt x="52903" y="30447"/>
                    </a:lnTo>
                    <a:lnTo>
                      <a:pt x="37419" y="59104"/>
                    </a:lnTo>
                    <a:lnTo>
                      <a:pt x="19354" y="86865"/>
                    </a:lnTo>
                    <a:lnTo>
                      <a:pt x="0" y="116417"/>
                    </a:lnTo>
                    <a:lnTo>
                      <a:pt x="15483" y="120000"/>
                    </a:lnTo>
                    <a:lnTo>
                      <a:pt x="23225" y="106567"/>
                    </a:lnTo>
                    <a:lnTo>
                      <a:pt x="33548" y="91343"/>
                    </a:lnTo>
                    <a:lnTo>
                      <a:pt x="54193" y="60000"/>
                    </a:lnTo>
                    <a:lnTo>
                      <a:pt x="67096" y="46567"/>
                    </a:lnTo>
                    <a:lnTo>
                      <a:pt x="82580" y="33134"/>
                    </a:lnTo>
                    <a:lnTo>
                      <a:pt x="99354" y="25074"/>
                    </a:lnTo>
                    <a:lnTo>
                      <a:pt x="109677" y="20597"/>
                    </a:lnTo>
                    <a:lnTo>
                      <a:pt x="120000" y="18805"/>
                    </a:lnTo>
                    <a:lnTo>
                      <a:pt x="117419" y="17910"/>
                    </a:lnTo>
                    <a:lnTo>
                      <a:pt x="110967" y="16119"/>
                    </a:lnTo>
                    <a:lnTo>
                      <a:pt x="92903" y="9850"/>
                    </a:lnTo>
                    <a:lnTo>
                      <a:pt x="74838" y="3582"/>
                    </a:lnTo>
                    <a:lnTo>
                      <a:pt x="68387" y="895"/>
                    </a:lnTo>
                    <a:lnTo>
                      <a:pt x="67096" y="0"/>
                    </a:lnTo>
                    <a:close/>
                  </a:path>
                </a:pathLst>
              </a:custGeom>
              <a:solidFill>
                <a:srgbClr val="0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111"/>
              <p:cNvSpPr/>
              <p:nvPr/>
            </p:nvSpPr>
            <p:spPr>
              <a:xfrm>
                <a:off x="4751387" y="3552825"/>
                <a:ext cx="128587" cy="15398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63703" y="33402"/>
                    </a:lnTo>
                    <a:lnTo>
                      <a:pt x="28148" y="69278"/>
                    </a:lnTo>
                    <a:lnTo>
                      <a:pt x="0" y="120000"/>
                    </a:lnTo>
                    <a:lnTo>
                      <a:pt x="56296" y="61855"/>
                    </a:lnTo>
                    <a:lnTo>
                      <a:pt x="97777" y="33402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111"/>
              <p:cNvSpPr/>
              <p:nvPr/>
            </p:nvSpPr>
            <p:spPr>
              <a:xfrm>
                <a:off x="4311650" y="3835400"/>
                <a:ext cx="384175" cy="217487"/>
              </a:xfrm>
              <a:custGeom>
                <a:rect b="b" l="l" r="r" t="t"/>
                <a:pathLst>
                  <a:path extrusionOk="0" h="120000" w="120000">
                    <a:moveTo>
                      <a:pt x="0" y="92846"/>
                    </a:moveTo>
                    <a:lnTo>
                      <a:pt x="12396" y="86715"/>
                    </a:lnTo>
                    <a:lnTo>
                      <a:pt x="23801" y="80583"/>
                    </a:lnTo>
                    <a:lnTo>
                      <a:pt x="34710" y="72700"/>
                    </a:lnTo>
                    <a:lnTo>
                      <a:pt x="43636" y="63065"/>
                    </a:lnTo>
                    <a:lnTo>
                      <a:pt x="52561" y="52554"/>
                    </a:lnTo>
                    <a:lnTo>
                      <a:pt x="60000" y="39416"/>
                    </a:lnTo>
                    <a:lnTo>
                      <a:pt x="67438" y="22773"/>
                    </a:lnTo>
                    <a:lnTo>
                      <a:pt x="72892" y="5255"/>
                    </a:lnTo>
                    <a:lnTo>
                      <a:pt x="71404" y="21897"/>
                    </a:lnTo>
                    <a:lnTo>
                      <a:pt x="70413" y="30656"/>
                    </a:lnTo>
                    <a:lnTo>
                      <a:pt x="68429" y="40291"/>
                    </a:lnTo>
                    <a:lnTo>
                      <a:pt x="65454" y="49927"/>
                    </a:lnTo>
                    <a:lnTo>
                      <a:pt x="61983" y="58686"/>
                    </a:lnTo>
                    <a:lnTo>
                      <a:pt x="57024" y="66569"/>
                    </a:lnTo>
                    <a:lnTo>
                      <a:pt x="50578" y="75328"/>
                    </a:lnTo>
                    <a:lnTo>
                      <a:pt x="60495" y="70948"/>
                    </a:lnTo>
                    <a:lnTo>
                      <a:pt x="68925" y="63065"/>
                    </a:lnTo>
                    <a:lnTo>
                      <a:pt x="75371" y="53430"/>
                    </a:lnTo>
                    <a:lnTo>
                      <a:pt x="80826" y="42043"/>
                    </a:lnTo>
                    <a:lnTo>
                      <a:pt x="90743" y="19270"/>
                    </a:lnTo>
                    <a:lnTo>
                      <a:pt x="94710" y="8759"/>
                    </a:lnTo>
                    <a:lnTo>
                      <a:pt x="98677" y="0"/>
                    </a:lnTo>
                    <a:lnTo>
                      <a:pt x="97190" y="7883"/>
                    </a:lnTo>
                    <a:lnTo>
                      <a:pt x="96198" y="17518"/>
                    </a:lnTo>
                    <a:lnTo>
                      <a:pt x="94214" y="37664"/>
                    </a:lnTo>
                    <a:lnTo>
                      <a:pt x="94214" y="56058"/>
                    </a:lnTo>
                    <a:lnTo>
                      <a:pt x="94710" y="65693"/>
                    </a:lnTo>
                    <a:lnTo>
                      <a:pt x="96198" y="73576"/>
                    </a:lnTo>
                    <a:lnTo>
                      <a:pt x="107107" y="48175"/>
                    </a:lnTo>
                    <a:lnTo>
                      <a:pt x="113553" y="35036"/>
                    </a:lnTo>
                    <a:lnTo>
                      <a:pt x="120000" y="23649"/>
                    </a:lnTo>
                    <a:lnTo>
                      <a:pt x="114545" y="39416"/>
                    </a:lnTo>
                    <a:lnTo>
                      <a:pt x="110578" y="53430"/>
                    </a:lnTo>
                    <a:lnTo>
                      <a:pt x="108099" y="64817"/>
                    </a:lnTo>
                    <a:lnTo>
                      <a:pt x="107107" y="75328"/>
                    </a:lnTo>
                    <a:lnTo>
                      <a:pt x="106115" y="84963"/>
                    </a:lnTo>
                    <a:lnTo>
                      <a:pt x="107107" y="95474"/>
                    </a:lnTo>
                    <a:lnTo>
                      <a:pt x="108595" y="106861"/>
                    </a:lnTo>
                    <a:lnTo>
                      <a:pt x="110578" y="120000"/>
                    </a:lnTo>
                    <a:lnTo>
                      <a:pt x="105123" y="118248"/>
                    </a:lnTo>
                    <a:lnTo>
                      <a:pt x="101157" y="115620"/>
                    </a:lnTo>
                    <a:lnTo>
                      <a:pt x="97190" y="112992"/>
                    </a:lnTo>
                    <a:lnTo>
                      <a:pt x="94214" y="109489"/>
                    </a:lnTo>
                    <a:lnTo>
                      <a:pt x="91239" y="105109"/>
                    </a:lnTo>
                    <a:lnTo>
                      <a:pt x="89256" y="100729"/>
                    </a:lnTo>
                    <a:lnTo>
                      <a:pt x="88264" y="87591"/>
                    </a:lnTo>
                    <a:lnTo>
                      <a:pt x="87272" y="80583"/>
                    </a:lnTo>
                    <a:lnTo>
                      <a:pt x="84793" y="71824"/>
                    </a:lnTo>
                    <a:lnTo>
                      <a:pt x="76363" y="82335"/>
                    </a:lnTo>
                    <a:lnTo>
                      <a:pt x="66446" y="90218"/>
                    </a:lnTo>
                    <a:lnTo>
                      <a:pt x="56033" y="95474"/>
                    </a:lnTo>
                    <a:lnTo>
                      <a:pt x="44132" y="99854"/>
                    </a:lnTo>
                    <a:lnTo>
                      <a:pt x="32231" y="100729"/>
                    </a:lnTo>
                    <a:lnTo>
                      <a:pt x="20330" y="99854"/>
                    </a:lnTo>
                    <a:lnTo>
                      <a:pt x="9421" y="97226"/>
                    </a:lnTo>
                    <a:lnTo>
                      <a:pt x="0" y="92846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111"/>
              <p:cNvSpPr/>
              <p:nvPr/>
            </p:nvSpPr>
            <p:spPr>
              <a:xfrm>
                <a:off x="4551362" y="3752850"/>
                <a:ext cx="120650" cy="152400"/>
              </a:xfrm>
              <a:custGeom>
                <a:rect b="b" l="l" r="r" t="t"/>
                <a:pathLst>
                  <a:path extrusionOk="0" h="120000" w="120000">
                    <a:moveTo>
                      <a:pt x="120000" y="1250"/>
                    </a:moveTo>
                    <a:lnTo>
                      <a:pt x="104210" y="0"/>
                    </a:lnTo>
                    <a:lnTo>
                      <a:pt x="88421" y="0"/>
                    </a:lnTo>
                    <a:lnTo>
                      <a:pt x="61578" y="3750"/>
                    </a:lnTo>
                    <a:lnTo>
                      <a:pt x="39473" y="13750"/>
                    </a:lnTo>
                    <a:lnTo>
                      <a:pt x="22105" y="27500"/>
                    </a:lnTo>
                    <a:lnTo>
                      <a:pt x="9473" y="46250"/>
                    </a:lnTo>
                    <a:lnTo>
                      <a:pt x="3157" y="67500"/>
                    </a:lnTo>
                    <a:lnTo>
                      <a:pt x="0" y="92500"/>
                    </a:lnTo>
                    <a:lnTo>
                      <a:pt x="1578" y="120000"/>
                    </a:lnTo>
                    <a:lnTo>
                      <a:pt x="14210" y="100000"/>
                    </a:lnTo>
                    <a:lnTo>
                      <a:pt x="23684" y="81250"/>
                    </a:lnTo>
                    <a:lnTo>
                      <a:pt x="37894" y="65000"/>
                    </a:lnTo>
                    <a:lnTo>
                      <a:pt x="52105" y="50000"/>
                    </a:lnTo>
                    <a:lnTo>
                      <a:pt x="83684" y="22500"/>
                    </a:lnTo>
                    <a:lnTo>
                      <a:pt x="120000" y="125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111"/>
              <p:cNvSpPr/>
              <p:nvPr/>
            </p:nvSpPr>
            <p:spPr>
              <a:xfrm>
                <a:off x="4640262" y="3771900"/>
                <a:ext cx="74612" cy="136525"/>
              </a:xfrm>
              <a:custGeom>
                <a:rect b="b" l="l" r="r" t="t"/>
                <a:pathLst>
                  <a:path extrusionOk="0" h="120000" w="120000">
                    <a:moveTo>
                      <a:pt x="114893" y="0"/>
                    </a:moveTo>
                    <a:lnTo>
                      <a:pt x="91914" y="33488"/>
                    </a:lnTo>
                    <a:lnTo>
                      <a:pt x="63829" y="62790"/>
                    </a:lnTo>
                    <a:lnTo>
                      <a:pt x="30638" y="89302"/>
                    </a:lnTo>
                    <a:lnTo>
                      <a:pt x="0" y="120000"/>
                    </a:lnTo>
                    <a:lnTo>
                      <a:pt x="33191" y="103255"/>
                    </a:lnTo>
                    <a:lnTo>
                      <a:pt x="61276" y="90697"/>
                    </a:lnTo>
                    <a:lnTo>
                      <a:pt x="84255" y="78139"/>
                    </a:lnTo>
                    <a:lnTo>
                      <a:pt x="99574" y="68372"/>
                    </a:lnTo>
                    <a:lnTo>
                      <a:pt x="112340" y="57209"/>
                    </a:lnTo>
                    <a:lnTo>
                      <a:pt x="117446" y="41860"/>
                    </a:lnTo>
                    <a:lnTo>
                      <a:pt x="120000" y="23720"/>
                    </a:lnTo>
                    <a:lnTo>
                      <a:pt x="117446" y="13953"/>
                    </a:lnTo>
                    <a:lnTo>
                      <a:pt x="114893" y="0"/>
                    </a:lnTo>
                    <a:close/>
                  </a:path>
                </a:pathLst>
              </a:custGeom>
              <a:solidFill>
                <a:srgbClr val="FFFFF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76" name="Google Shape;2776;p111"/>
          <p:cNvGrpSpPr/>
          <p:nvPr/>
        </p:nvGrpSpPr>
        <p:grpSpPr>
          <a:xfrm>
            <a:off x="8194675" y="3225800"/>
            <a:ext cx="698500" cy="708025"/>
            <a:chOff x="7380287" y="4365625"/>
            <a:chExt cx="698500" cy="708025"/>
          </a:xfrm>
        </p:grpSpPr>
        <p:sp>
          <p:nvSpPr>
            <p:cNvPr id="2777" name="Google Shape;2777;p111"/>
            <p:cNvSpPr/>
            <p:nvPr/>
          </p:nvSpPr>
          <p:spPr>
            <a:xfrm>
              <a:off x="7380287" y="4365625"/>
              <a:ext cx="698500" cy="708025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rgbClr val="C0C0C0"/>
                </a:gs>
              </a:gsLst>
              <a:lin ang="5400000" scaled="0"/>
            </a:gradFill>
            <a:ln cap="flat" cmpd="sng" w="76200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11"/>
            <p:cNvSpPr/>
            <p:nvPr/>
          </p:nvSpPr>
          <p:spPr>
            <a:xfrm>
              <a:off x="7451725" y="4508500"/>
              <a:ext cx="504825" cy="433387"/>
            </a:xfrm>
            <a:custGeom>
              <a:rect b="b" l="l" r="r" t="t"/>
              <a:pathLst>
                <a:path extrusionOk="0" h="120000" w="120000">
                  <a:moveTo>
                    <a:pt x="0" y="40405"/>
                  </a:moveTo>
                  <a:lnTo>
                    <a:pt x="32355" y="40405"/>
                  </a:lnTo>
                  <a:lnTo>
                    <a:pt x="62022" y="0"/>
                  </a:lnTo>
                  <a:lnTo>
                    <a:pt x="62022" y="117550"/>
                  </a:lnTo>
                  <a:lnTo>
                    <a:pt x="32355" y="77138"/>
                  </a:lnTo>
                  <a:lnTo>
                    <a:pt x="0" y="77138"/>
                  </a:lnTo>
                  <a:lnTo>
                    <a:pt x="0" y="40405"/>
                  </a:lnTo>
                  <a:close/>
                </a:path>
                <a:path extrusionOk="0" h="120000" w="120000">
                  <a:moveTo>
                    <a:pt x="72355" y="40405"/>
                  </a:moveTo>
                  <a:lnTo>
                    <a:pt x="75505" y="37344"/>
                  </a:lnTo>
                  <a:lnTo>
                    <a:pt x="76850" y="41933"/>
                  </a:lnTo>
                  <a:lnTo>
                    <a:pt x="78200" y="47138"/>
                  </a:lnTo>
                  <a:lnTo>
                    <a:pt x="78650" y="52038"/>
                  </a:lnTo>
                  <a:lnTo>
                    <a:pt x="78872" y="58466"/>
                  </a:lnTo>
                  <a:lnTo>
                    <a:pt x="78872" y="63366"/>
                  </a:lnTo>
                  <a:lnTo>
                    <a:pt x="78422" y="66733"/>
                  </a:lnTo>
                  <a:lnTo>
                    <a:pt x="77750" y="70711"/>
                  </a:lnTo>
                  <a:lnTo>
                    <a:pt x="76850" y="74688"/>
                  </a:lnTo>
                  <a:lnTo>
                    <a:pt x="76177" y="78366"/>
                  </a:lnTo>
                  <a:lnTo>
                    <a:pt x="75505" y="80811"/>
                  </a:lnTo>
                  <a:lnTo>
                    <a:pt x="72583" y="77138"/>
                  </a:lnTo>
                  <a:lnTo>
                    <a:pt x="73927" y="71627"/>
                  </a:lnTo>
                  <a:lnTo>
                    <a:pt x="74827" y="65505"/>
                  </a:lnTo>
                  <a:lnTo>
                    <a:pt x="75277" y="60611"/>
                  </a:lnTo>
                  <a:lnTo>
                    <a:pt x="75505" y="56322"/>
                  </a:lnTo>
                  <a:lnTo>
                    <a:pt x="74827" y="52038"/>
                  </a:lnTo>
                  <a:lnTo>
                    <a:pt x="74377" y="47750"/>
                  </a:lnTo>
                  <a:lnTo>
                    <a:pt x="73705" y="44077"/>
                  </a:lnTo>
                  <a:lnTo>
                    <a:pt x="72355" y="40405"/>
                  </a:lnTo>
                  <a:close/>
                </a:path>
                <a:path extrusionOk="0" h="120000" w="120000">
                  <a:moveTo>
                    <a:pt x="91011" y="22038"/>
                  </a:moveTo>
                  <a:lnTo>
                    <a:pt x="93255" y="28772"/>
                  </a:lnTo>
                  <a:lnTo>
                    <a:pt x="95277" y="36733"/>
                  </a:lnTo>
                  <a:lnTo>
                    <a:pt x="97077" y="48061"/>
                  </a:lnTo>
                  <a:lnTo>
                    <a:pt x="97750" y="54183"/>
                  </a:lnTo>
                  <a:lnTo>
                    <a:pt x="97972" y="66733"/>
                  </a:lnTo>
                  <a:lnTo>
                    <a:pt x="96627" y="75916"/>
                  </a:lnTo>
                  <a:lnTo>
                    <a:pt x="95277" y="84488"/>
                  </a:lnTo>
                  <a:lnTo>
                    <a:pt x="93255" y="90611"/>
                  </a:lnTo>
                  <a:lnTo>
                    <a:pt x="90783" y="98261"/>
                  </a:lnTo>
                  <a:lnTo>
                    <a:pt x="87861" y="94894"/>
                  </a:lnTo>
                  <a:lnTo>
                    <a:pt x="91683" y="81122"/>
                  </a:lnTo>
                  <a:lnTo>
                    <a:pt x="93255" y="73161"/>
                  </a:lnTo>
                  <a:lnTo>
                    <a:pt x="93705" y="66733"/>
                  </a:lnTo>
                  <a:lnTo>
                    <a:pt x="93705" y="53566"/>
                  </a:lnTo>
                  <a:lnTo>
                    <a:pt x="92805" y="44383"/>
                  </a:lnTo>
                  <a:lnTo>
                    <a:pt x="91233" y="36733"/>
                  </a:lnTo>
                  <a:lnTo>
                    <a:pt x="90111" y="31527"/>
                  </a:lnTo>
                  <a:lnTo>
                    <a:pt x="88088" y="25100"/>
                  </a:lnTo>
                  <a:lnTo>
                    <a:pt x="91011" y="22038"/>
                  </a:lnTo>
                  <a:close/>
                </a:path>
                <a:path extrusionOk="0" h="120000" w="120000">
                  <a:moveTo>
                    <a:pt x="104938" y="7650"/>
                  </a:moveTo>
                  <a:lnTo>
                    <a:pt x="107861" y="4588"/>
                  </a:lnTo>
                  <a:lnTo>
                    <a:pt x="112188" y="14311"/>
                  </a:lnTo>
                  <a:lnTo>
                    <a:pt x="115727" y="26016"/>
                  </a:lnTo>
                  <a:lnTo>
                    <a:pt x="118650" y="40022"/>
                  </a:lnTo>
                  <a:lnTo>
                    <a:pt x="120277" y="52500"/>
                  </a:lnTo>
                  <a:lnTo>
                    <a:pt x="120000" y="68338"/>
                  </a:lnTo>
                  <a:lnTo>
                    <a:pt x="117861" y="88544"/>
                  </a:lnTo>
                  <a:lnTo>
                    <a:pt x="114605" y="101933"/>
                  </a:lnTo>
                  <a:lnTo>
                    <a:pt x="107861" y="120305"/>
                  </a:lnTo>
                  <a:lnTo>
                    <a:pt x="104938" y="117550"/>
                  </a:lnTo>
                  <a:lnTo>
                    <a:pt x="110561" y="102244"/>
                  </a:lnTo>
                  <a:lnTo>
                    <a:pt x="113705" y="86627"/>
                  </a:lnTo>
                  <a:lnTo>
                    <a:pt x="115505" y="68566"/>
                  </a:lnTo>
                  <a:lnTo>
                    <a:pt x="115950" y="52955"/>
                  </a:lnTo>
                  <a:lnTo>
                    <a:pt x="114605" y="41172"/>
                  </a:lnTo>
                  <a:lnTo>
                    <a:pt x="111455" y="25711"/>
                  </a:lnTo>
                  <a:lnTo>
                    <a:pt x="107861" y="15611"/>
                  </a:lnTo>
                  <a:lnTo>
                    <a:pt x="104938" y="7650"/>
                  </a:lnTo>
                  <a:close/>
                </a:path>
              </a:pathLst>
            </a:custGeom>
            <a:solidFill>
              <a:srgbClr val="FFB469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9" name="Google Shape;2779;p111"/>
          <p:cNvSpPr/>
          <p:nvPr/>
        </p:nvSpPr>
        <p:spPr>
          <a:xfrm>
            <a:off x="2700337" y="5661025"/>
            <a:ext cx="3529012" cy="863600"/>
          </a:xfrm>
          <a:prstGeom prst="foldedCorner">
            <a:avLst>
              <a:gd fmla="val 16667" name="adj"/>
            </a:avLst>
          </a:prstGeom>
          <a:solidFill>
            <a:srgbClr val="FFFF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b="1" i="0" lang="en-US" sz="60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bakery</a:t>
            </a:r>
            <a:endParaRPr/>
          </a:p>
        </p:txBody>
      </p:sp>
      <p:pic>
        <p:nvPicPr>
          <p:cNvPr descr="Panadería" id="2780" name="Google Shape;2780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8175" y="1196975"/>
            <a:ext cx="4927600" cy="40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